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c15f2c7a0a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05eb15e1d42e9"/>
  </p:sldMasterIdLst>
  <p:sldIdLst>
    <p:sldId xmlns:r="http://schemas.openxmlformats.org/officeDocument/2006/relationships" id="256" r:id="R4f6f92e6ac3c405d"/>
    <p:sldId xmlns:r="http://schemas.openxmlformats.org/officeDocument/2006/relationships" id="257" r:id="R9d57fdd821374617"/>
    <p:sldId xmlns:r="http://schemas.openxmlformats.org/officeDocument/2006/relationships" id="258" r:id="R2b7e9e15e54f4ee1"/>
    <p:sldId xmlns:r="http://schemas.openxmlformats.org/officeDocument/2006/relationships" id="259" r:id="R34e23c8146ef40c9"/>
    <p:sldId xmlns:r="http://schemas.openxmlformats.org/officeDocument/2006/relationships" id="260" r:id="Rb375a2eb662e423a"/>
    <p:sldId xmlns:r="http://schemas.openxmlformats.org/officeDocument/2006/relationships" id="261" r:id="R0b83453fe1db458f"/>
    <p:sldId xmlns:r="http://schemas.openxmlformats.org/officeDocument/2006/relationships" id="262" r:id="R917d87fc8501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05eb15e1d42e9" /><Relationship Type="http://schemas.openxmlformats.org/officeDocument/2006/relationships/slide" Target="/ppt/slides/slide1.xml" Id="R4f6f92e6ac3c405d" /><Relationship Type="http://schemas.openxmlformats.org/officeDocument/2006/relationships/slide" Target="/ppt/slides/slide2.xml" Id="R9d57fdd821374617" /><Relationship Type="http://schemas.openxmlformats.org/officeDocument/2006/relationships/slide" Target="/ppt/slides/slide3.xml" Id="R2b7e9e15e54f4ee1" /><Relationship Type="http://schemas.openxmlformats.org/officeDocument/2006/relationships/slide" Target="/ppt/slides/slide4.xml" Id="R34e23c8146ef40c9" /><Relationship Type="http://schemas.openxmlformats.org/officeDocument/2006/relationships/slide" Target="/ppt/slides/slide5.xml" Id="Rb375a2eb662e423a" /><Relationship Type="http://schemas.openxmlformats.org/officeDocument/2006/relationships/slide" Target="/ppt/slides/slide6.xml" Id="R0b83453fe1db458f" /><Relationship Type="http://schemas.openxmlformats.org/officeDocument/2006/relationships/slide" Target="/ppt/slides/slide7.xml" Id="R917d87fc8501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304aa5292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1e880eaf84103" /><Relationship Type="http://schemas.openxmlformats.org/officeDocument/2006/relationships/theme" Target="/ppt/slideMasters/theme/theme1.xml" Id="R83bbdd360885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1e880eaf8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609389932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e758c208b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4047741c740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f1c861249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db61575d34b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426cc38b34e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1b2b8b1e4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TRANSPORT &amp;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TRANSPORT &amp; MASKIN AS ble etablert [år] og holder til i Flatråker.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1 283 402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1 371 775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LEGANGER KAASTAD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Nordbustaddalen 317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5687 Flatråker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813 874 792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