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73b140b1b642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7d420ca38b42ce"/>
  </p:sldMasterIdLst>
  <p:sldIdLst>
    <p:sldId xmlns:r="http://schemas.openxmlformats.org/officeDocument/2006/relationships" id="256" r:id="Rc7b0bacb70684de7"/>
    <p:sldId xmlns:r="http://schemas.openxmlformats.org/officeDocument/2006/relationships" id="257" r:id="Rca5b4d20ed22426f"/>
    <p:sldId xmlns:r="http://schemas.openxmlformats.org/officeDocument/2006/relationships" id="258" r:id="R6af859008de74bc9"/>
    <p:sldId xmlns:r="http://schemas.openxmlformats.org/officeDocument/2006/relationships" id="259" r:id="R8373c1d45ddb46e9"/>
    <p:sldId xmlns:r="http://schemas.openxmlformats.org/officeDocument/2006/relationships" id="260" r:id="Rcc4acb53428a458c"/>
    <p:sldId xmlns:r="http://schemas.openxmlformats.org/officeDocument/2006/relationships" id="261" r:id="Rbbb9b17e640942a4"/>
    <p:sldId xmlns:r="http://schemas.openxmlformats.org/officeDocument/2006/relationships" id="262" r:id="R4410a28266d549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7d420ca38b42ce" /><Relationship Type="http://schemas.openxmlformats.org/officeDocument/2006/relationships/slide" Target="/ppt/slides/slide1.xml" Id="Rc7b0bacb70684de7" /><Relationship Type="http://schemas.openxmlformats.org/officeDocument/2006/relationships/slide" Target="/ppt/slides/slide2.xml" Id="Rca5b4d20ed22426f" /><Relationship Type="http://schemas.openxmlformats.org/officeDocument/2006/relationships/slide" Target="/ppt/slides/slide3.xml" Id="R6af859008de74bc9" /><Relationship Type="http://schemas.openxmlformats.org/officeDocument/2006/relationships/slide" Target="/ppt/slides/slide4.xml" Id="R8373c1d45ddb46e9" /><Relationship Type="http://schemas.openxmlformats.org/officeDocument/2006/relationships/slide" Target="/ppt/slides/slide5.xml" Id="Rcc4acb53428a458c" /><Relationship Type="http://schemas.openxmlformats.org/officeDocument/2006/relationships/slide" Target="/ppt/slides/slide6.xml" Id="Rbbb9b17e640942a4" /><Relationship Type="http://schemas.openxmlformats.org/officeDocument/2006/relationships/slide" Target="/ppt/slides/slide7.xml" Id="R4410a28266d549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a832edb9b84b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0e177ff054f8f" /><Relationship Type="http://schemas.openxmlformats.org/officeDocument/2006/relationships/theme" Target="/ppt/slideMasters/theme/theme1.xml" Id="R581964019eee4f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c0e177ff054f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f8a824eed94e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7ca1708ca142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52001636f94d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929264ce5a43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85bf4b352245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f6dd3e5ca45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037ae92cf049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OK TRANSPORT &amp;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 TRANSPORT &amp; MASKIN AS ble etablert [år] og holder til i Flatråker.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1 283 402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409 865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405 316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541 345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1 371 775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KAASTAD OLAV LEGANGER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Nordbustaddalen 317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5687 Flatråker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813 874 792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