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dc370d284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92db12f6d4314"/>
  </p:sldMasterIdLst>
  <p:sldIdLst>
    <p:sldId xmlns:r="http://schemas.openxmlformats.org/officeDocument/2006/relationships" id="256" r:id="R7a1de2facdeb40c0"/>
    <p:sldId xmlns:r="http://schemas.openxmlformats.org/officeDocument/2006/relationships" id="257" r:id="R676e762206c74af5"/>
    <p:sldId xmlns:r="http://schemas.openxmlformats.org/officeDocument/2006/relationships" id="258" r:id="R5d749eb75aaa44b3"/>
    <p:sldId xmlns:r="http://schemas.openxmlformats.org/officeDocument/2006/relationships" id="259" r:id="R57fc84e7da8242ed"/>
    <p:sldId xmlns:r="http://schemas.openxmlformats.org/officeDocument/2006/relationships" id="260" r:id="R446157afcf9d490c"/>
    <p:sldId xmlns:r="http://schemas.openxmlformats.org/officeDocument/2006/relationships" id="261" r:id="R1ecd0f8fef02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92db12f6d4314" /><Relationship Type="http://schemas.openxmlformats.org/officeDocument/2006/relationships/slide" Target="/ppt/slides/slide1.xml" Id="R7a1de2facdeb40c0" /><Relationship Type="http://schemas.openxmlformats.org/officeDocument/2006/relationships/slide" Target="/ppt/slides/slide2.xml" Id="R676e762206c74af5" /><Relationship Type="http://schemas.openxmlformats.org/officeDocument/2006/relationships/slide" Target="/ppt/slides/slide3.xml" Id="R5d749eb75aaa44b3" /><Relationship Type="http://schemas.openxmlformats.org/officeDocument/2006/relationships/slide" Target="/ppt/slides/slide4.xml" Id="R57fc84e7da8242ed" /><Relationship Type="http://schemas.openxmlformats.org/officeDocument/2006/relationships/slide" Target="/ppt/slides/slide5.xml" Id="R446157afcf9d490c" /><Relationship Type="http://schemas.openxmlformats.org/officeDocument/2006/relationships/slide" Target="/ppt/slides/slide6.xml" Id="R1ecd0f8fef02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de5d1ee93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5322e77242b3" /><Relationship Type="http://schemas.openxmlformats.org/officeDocument/2006/relationships/theme" Target="/ppt/slideMasters/theme/theme1.xml" Id="Ra3eff95a31f2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55322e772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6e595455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b037e23b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7c5aeb58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8815baa9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4747ab3a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d5f87ce0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