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3f6944c6b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07718ceca448b"/>
  </p:sldMasterIdLst>
  <p:sldIdLst>
    <p:sldId xmlns:r="http://schemas.openxmlformats.org/officeDocument/2006/relationships" id="256" r:id="R0fa1d84fc50d4437"/>
    <p:sldId xmlns:r="http://schemas.openxmlformats.org/officeDocument/2006/relationships" id="257" r:id="Rc3b3a994d8c34bac"/>
    <p:sldId xmlns:r="http://schemas.openxmlformats.org/officeDocument/2006/relationships" id="258" r:id="R0b8b9a73ea844cd1"/>
    <p:sldId xmlns:r="http://schemas.openxmlformats.org/officeDocument/2006/relationships" id="259" r:id="Rccb40af203a04666"/>
    <p:sldId xmlns:r="http://schemas.openxmlformats.org/officeDocument/2006/relationships" id="260" r:id="R3b4a8be1915f4810"/>
    <p:sldId xmlns:r="http://schemas.openxmlformats.org/officeDocument/2006/relationships" id="261" r:id="R8ff0ef05d694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07718ceca448b" /><Relationship Type="http://schemas.openxmlformats.org/officeDocument/2006/relationships/slide" Target="/ppt/slides/slide1.xml" Id="R0fa1d84fc50d4437" /><Relationship Type="http://schemas.openxmlformats.org/officeDocument/2006/relationships/slide" Target="/ppt/slides/slide2.xml" Id="Rc3b3a994d8c34bac" /><Relationship Type="http://schemas.openxmlformats.org/officeDocument/2006/relationships/slide" Target="/ppt/slides/slide3.xml" Id="R0b8b9a73ea844cd1" /><Relationship Type="http://schemas.openxmlformats.org/officeDocument/2006/relationships/slide" Target="/ppt/slides/slide4.xml" Id="Rccb40af203a04666" /><Relationship Type="http://schemas.openxmlformats.org/officeDocument/2006/relationships/slide" Target="/ppt/slides/slide5.xml" Id="R3b4a8be1915f4810" /><Relationship Type="http://schemas.openxmlformats.org/officeDocument/2006/relationships/slide" Target="/ppt/slides/slide6.xml" Id="R8ff0ef05d694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48154f045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0bdfb8ec349b8" /><Relationship Type="http://schemas.openxmlformats.org/officeDocument/2006/relationships/theme" Target="/ppt/slideMasters/theme/theme1.xml" Id="Ra68a9e672515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0bdfb8ec3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0b052c917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e1ade79c2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66ec9b846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874d107b2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4f7e148a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0100b1ead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