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ff5cc246ae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9703d5ac34c49"/>
  </p:sldMasterIdLst>
  <p:sldIdLst>
    <p:sldId xmlns:r="http://schemas.openxmlformats.org/officeDocument/2006/relationships" id="256" r:id="Rf5ac787e94c5475f"/>
    <p:sldId xmlns:r="http://schemas.openxmlformats.org/officeDocument/2006/relationships" id="257" r:id="R226d0a1cf0044220"/>
    <p:sldId xmlns:r="http://schemas.openxmlformats.org/officeDocument/2006/relationships" id="258" r:id="R25ff704ad9f64f21"/>
    <p:sldId xmlns:r="http://schemas.openxmlformats.org/officeDocument/2006/relationships" id="259" r:id="Rcb77266b0ffc4e93"/>
    <p:sldId xmlns:r="http://schemas.openxmlformats.org/officeDocument/2006/relationships" id="260" r:id="R5d1650568ad245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9703d5ac34c49" /><Relationship Type="http://schemas.openxmlformats.org/officeDocument/2006/relationships/slide" Target="/ppt/slides/slide1.xml" Id="Rf5ac787e94c5475f" /><Relationship Type="http://schemas.openxmlformats.org/officeDocument/2006/relationships/slide" Target="/ppt/slides/slide2.xml" Id="R226d0a1cf0044220" /><Relationship Type="http://schemas.openxmlformats.org/officeDocument/2006/relationships/slide" Target="/ppt/slides/slide3.xml" Id="R25ff704ad9f64f21" /><Relationship Type="http://schemas.openxmlformats.org/officeDocument/2006/relationships/slide" Target="/ppt/slides/slide4.xml" Id="Rcb77266b0ffc4e93" /><Relationship Type="http://schemas.openxmlformats.org/officeDocument/2006/relationships/slide" Target="/ppt/slides/slide5.xml" Id="R5d1650568ad245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4f7f732c7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54352b0a94182" /><Relationship Type="http://schemas.openxmlformats.org/officeDocument/2006/relationships/theme" Target="/ppt/slideMasters/theme/theme1.xml" Id="Rae8a261dd874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54352b0a9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b159a17a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36a9ddafb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7e46c38564a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c7192f2e3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8bc6df70d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TOLGA SENTERPARTI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 SENTERPARTI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Esten Kleven, Rørosveien 1752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