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2fefe1c002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8a9e2b4d8403a"/>
  </p:sldMasterIdLst>
  <p:sldIdLst>
    <p:sldId xmlns:r="http://schemas.openxmlformats.org/officeDocument/2006/relationships" id="256" r:id="R4ed7bc6066a34dbd"/>
    <p:sldId xmlns:r="http://schemas.openxmlformats.org/officeDocument/2006/relationships" id="257" r:id="Radc63627a1e24d74"/>
    <p:sldId xmlns:r="http://schemas.openxmlformats.org/officeDocument/2006/relationships" id="258" r:id="R36af0fddc761441f"/>
    <p:sldId xmlns:r="http://schemas.openxmlformats.org/officeDocument/2006/relationships" id="259" r:id="Radf44571ac244d3b"/>
    <p:sldId xmlns:r="http://schemas.openxmlformats.org/officeDocument/2006/relationships" id="260" r:id="Rdc564d556b5f4fa8"/>
    <p:sldId xmlns:r="http://schemas.openxmlformats.org/officeDocument/2006/relationships" id="261" r:id="R2db1fdbc117846c6"/>
    <p:sldId xmlns:r="http://schemas.openxmlformats.org/officeDocument/2006/relationships" id="262" r:id="R5eaae0fe7574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8a9e2b4d8403a" /><Relationship Type="http://schemas.openxmlformats.org/officeDocument/2006/relationships/slide" Target="/ppt/slides/slide1.xml" Id="R4ed7bc6066a34dbd" /><Relationship Type="http://schemas.openxmlformats.org/officeDocument/2006/relationships/slide" Target="/ppt/slides/slide2.xml" Id="Radc63627a1e24d74" /><Relationship Type="http://schemas.openxmlformats.org/officeDocument/2006/relationships/slide" Target="/ppt/slides/slide3.xml" Id="R36af0fddc761441f" /><Relationship Type="http://schemas.openxmlformats.org/officeDocument/2006/relationships/slide" Target="/ppt/slides/slide4.xml" Id="Radf44571ac244d3b" /><Relationship Type="http://schemas.openxmlformats.org/officeDocument/2006/relationships/slide" Target="/ppt/slides/slide5.xml" Id="Rdc564d556b5f4fa8" /><Relationship Type="http://schemas.openxmlformats.org/officeDocument/2006/relationships/slide" Target="/ppt/slides/slide6.xml" Id="R2db1fdbc117846c6" /><Relationship Type="http://schemas.openxmlformats.org/officeDocument/2006/relationships/slide" Target="/ppt/slides/slide7.xml" Id="R5eaae0fe7574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0a0519880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8b246483a44b1" /><Relationship Type="http://schemas.openxmlformats.org/officeDocument/2006/relationships/theme" Target="/ppt/slideMasters/theme/theme1.xml" Id="R2947ea11beba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8b246483a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790737f09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6997301ce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b3522c4b4c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1f24ac21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05ddb1c1e41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86876a018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9ee7c515a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OLJE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−6 642 312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5 484 066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FORTUNA INVESTERINGSSELSKAP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VICTORY CONSULTING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816 640 652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