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ff086a05744f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8c0c8f46eb46e5"/>
  </p:sldMasterIdLst>
  <p:sldIdLst>
    <p:sldId xmlns:r="http://schemas.openxmlformats.org/officeDocument/2006/relationships" id="256" r:id="R92db0d25eed947a0"/>
    <p:sldId xmlns:r="http://schemas.openxmlformats.org/officeDocument/2006/relationships" id="257" r:id="R2d8dbf3cc3bf4ee2"/>
    <p:sldId xmlns:r="http://schemas.openxmlformats.org/officeDocument/2006/relationships" id="258" r:id="R424eee026050483b"/>
    <p:sldId xmlns:r="http://schemas.openxmlformats.org/officeDocument/2006/relationships" id="259" r:id="R134dde3ec8434a99"/>
    <p:sldId xmlns:r="http://schemas.openxmlformats.org/officeDocument/2006/relationships" id="260" r:id="Rb0511c8c8f50495c"/>
    <p:sldId xmlns:r="http://schemas.openxmlformats.org/officeDocument/2006/relationships" id="261" r:id="R8db1beb6e146475d"/>
    <p:sldId xmlns:r="http://schemas.openxmlformats.org/officeDocument/2006/relationships" id="262" r:id="R035191025d7a41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c0c8f46eb46e5" /><Relationship Type="http://schemas.openxmlformats.org/officeDocument/2006/relationships/slide" Target="/ppt/slides/slide1.xml" Id="R92db0d25eed947a0" /><Relationship Type="http://schemas.openxmlformats.org/officeDocument/2006/relationships/slide" Target="/ppt/slides/slide2.xml" Id="R2d8dbf3cc3bf4ee2" /><Relationship Type="http://schemas.openxmlformats.org/officeDocument/2006/relationships/slide" Target="/ppt/slides/slide3.xml" Id="R424eee026050483b" /><Relationship Type="http://schemas.openxmlformats.org/officeDocument/2006/relationships/slide" Target="/ppt/slides/slide4.xml" Id="R134dde3ec8434a99" /><Relationship Type="http://schemas.openxmlformats.org/officeDocument/2006/relationships/slide" Target="/ppt/slides/slide5.xml" Id="Rb0511c8c8f50495c" /><Relationship Type="http://schemas.openxmlformats.org/officeDocument/2006/relationships/slide" Target="/ppt/slides/slide6.xml" Id="R8db1beb6e146475d" /><Relationship Type="http://schemas.openxmlformats.org/officeDocument/2006/relationships/slide" Target="/ppt/slides/slide7.xml" Id="R035191025d7a41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2f48fd0ce043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383ab1f6349ce" /><Relationship Type="http://schemas.openxmlformats.org/officeDocument/2006/relationships/theme" Target="/ppt/slideMasters/theme/theme1.xml" Id="R848589c43c9b4a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5383ab1f6349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1342688c745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12f27682548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30c4639194c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2ea44085242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63c5c6e2b42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34510d09142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560a78e2b48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VINJE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 MASKIN AS ble etablert [år] og holder til i Rauland.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19 803 399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1 639 026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1 205 557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2 242 987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7 590 694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OLE KRISTIAN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HOMMO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Raulandsvegen 1705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3864 Rauland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817 436 722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MASKIN AS</a:t>
            </a:r>
          </a:p>
        </p:txBody>
      </p:sp>
    </p:spTree>
  </p:cSld>
  <p:clrMapOvr>
    <a:masterClrMapping xmlns:a="http://schemas.openxmlformats.org/drawingml/2006/main"/>
  </p:clrMapOvr>
</p:sld>
</file>