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c28ed8554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19cc13a5e4a34"/>
  </p:sldMasterIdLst>
  <p:sldIdLst>
    <p:sldId xmlns:r="http://schemas.openxmlformats.org/officeDocument/2006/relationships" id="256" r:id="Re0bc8baf1cae42a6"/>
    <p:sldId xmlns:r="http://schemas.openxmlformats.org/officeDocument/2006/relationships" id="257" r:id="R337b4b37bb4d4609"/>
    <p:sldId xmlns:r="http://schemas.openxmlformats.org/officeDocument/2006/relationships" id="258" r:id="R9951067a2f0d43ea"/>
    <p:sldId xmlns:r="http://schemas.openxmlformats.org/officeDocument/2006/relationships" id="259" r:id="R401092be64fa4afc"/>
    <p:sldId xmlns:r="http://schemas.openxmlformats.org/officeDocument/2006/relationships" id="260" r:id="R98b0c836977748b3"/>
    <p:sldId xmlns:r="http://schemas.openxmlformats.org/officeDocument/2006/relationships" id="261" r:id="R474566a8e415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19cc13a5e4a34" /><Relationship Type="http://schemas.openxmlformats.org/officeDocument/2006/relationships/slide" Target="/ppt/slides/slide1.xml" Id="Re0bc8baf1cae42a6" /><Relationship Type="http://schemas.openxmlformats.org/officeDocument/2006/relationships/slide" Target="/ppt/slides/slide2.xml" Id="R337b4b37bb4d4609" /><Relationship Type="http://schemas.openxmlformats.org/officeDocument/2006/relationships/slide" Target="/ppt/slides/slide3.xml" Id="R9951067a2f0d43ea" /><Relationship Type="http://schemas.openxmlformats.org/officeDocument/2006/relationships/slide" Target="/ppt/slides/slide4.xml" Id="R401092be64fa4afc" /><Relationship Type="http://schemas.openxmlformats.org/officeDocument/2006/relationships/slide" Target="/ppt/slides/slide5.xml" Id="R98b0c836977748b3" /><Relationship Type="http://schemas.openxmlformats.org/officeDocument/2006/relationships/slide" Target="/ppt/slides/slide6.xml" Id="R474566a8e415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2883361fc47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de1ad0818475f" /><Relationship Type="http://schemas.openxmlformats.org/officeDocument/2006/relationships/theme" Target="/ppt/slideMasters/theme/theme1.xml" Id="R561e748c0503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de1ad081847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c3b4346fe4e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c7bf271284f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2776fdc19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3db8cba2f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8e4c10c24e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630670a9e41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SPEKULATIUS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Azets Insight AS, Kanalveien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0049402091826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oliviero.hassan@gmail.com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817 536 352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