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70adf54109841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112549daf0414b"/>
  </p:sldMasterIdLst>
  <p:sldIdLst>
    <p:sldId xmlns:r="http://schemas.openxmlformats.org/officeDocument/2006/relationships" id="256" r:id="R9e6de7b175ee4bd2"/>
    <p:sldId xmlns:r="http://schemas.openxmlformats.org/officeDocument/2006/relationships" id="257" r:id="R06d390a3d7154748"/>
    <p:sldId xmlns:r="http://schemas.openxmlformats.org/officeDocument/2006/relationships" id="258" r:id="R82746101c8ac48d5"/>
    <p:sldId xmlns:r="http://schemas.openxmlformats.org/officeDocument/2006/relationships" id="259" r:id="R57b61ff3d1624c5b"/>
    <p:sldId xmlns:r="http://schemas.openxmlformats.org/officeDocument/2006/relationships" id="260" r:id="R306b5af71f2b4060"/>
    <p:sldId xmlns:r="http://schemas.openxmlformats.org/officeDocument/2006/relationships" id="261" r:id="Rd981d352df7249ed"/>
    <p:sldId xmlns:r="http://schemas.openxmlformats.org/officeDocument/2006/relationships" id="262" r:id="Rcb272bedf5574f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12549daf0414b" /><Relationship Type="http://schemas.openxmlformats.org/officeDocument/2006/relationships/slide" Target="/ppt/slides/slide1.xml" Id="R9e6de7b175ee4bd2" /><Relationship Type="http://schemas.openxmlformats.org/officeDocument/2006/relationships/slide" Target="/ppt/slides/slide2.xml" Id="R06d390a3d7154748" /><Relationship Type="http://schemas.openxmlformats.org/officeDocument/2006/relationships/slide" Target="/ppt/slides/slide3.xml" Id="R82746101c8ac48d5" /><Relationship Type="http://schemas.openxmlformats.org/officeDocument/2006/relationships/slide" Target="/ppt/slides/slide4.xml" Id="R57b61ff3d1624c5b" /><Relationship Type="http://schemas.openxmlformats.org/officeDocument/2006/relationships/slide" Target="/ppt/slides/slide5.xml" Id="R306b5af71f2b4060" /><Relationship Type="http://schemas.openxmlformats.org/officeDocument/2006/relationships/slide" Target="/ppt/slides/slide6.xml" Id="Rd981d352df7249ed" /><Relationship Type="http://schemas.openxmlformats.org/officeDocument/2006/relationships/slide" Target="/ppt/slides/slide7.xml" Id="Rcb272bedf5574f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d75e3d44cf41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38c91be07f4b5e" /><Relationship Type="http://schemas.openxmlformats.org/officeDocument/2006/relationships/theme" Target="/ppt/slideMasters/theme/theme1.xml" Id="Rbfacfacbf60a4e2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38c91be07f4b5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bb988d611246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eb254df530476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71a157b344f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ed8140c9654b5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d9f33c25d46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e51d5a1f3f466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9a951a79914b2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SPEKULATIUS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SPEKULATIUS INVEST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4 871 056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13 954 652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25 292 957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GRÄFIN VON B NADIA I 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HASSAN OLIVIERO SAAVEDRA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Azets Insight AS, Kanalveien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5068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0049402091826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oliviero.hassan@gmail.com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817 536 352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SPEKULATIUS INVEST AS</a:t>
            </a:r>
          </a:p>
        </p:txBody>
      </p:sp>
    </p:spTree>
  </p:cSld>
  <p:clrMapOvr>
    <a:masterClrMapping xmlns:a="http://schemas.openxmlformats.org/drawingml/2006/main"/>
  </p:clrMapOvr>
</p:sld>
</file>