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5ec129011d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29797488c425c"/>
  </p:sldMasterIdLst>
  <p:sldIdLst>
    <p:sldId xmlns:r="http://schemas.openxmlformats.org/officeDocument/2006/relationships" id="256" r:id="R109fd92448dd41da"/>
    <p:sldId xmlns:r="http://schemas.openxmlformats.org/officeDocument/2006/relationships" id="257" r:id="Rb9705fdd85fb4d1d"/>
    <p:sldId xmlns:r="http://schemas.openxmlformats.org/officeDocument/2006/relationships" id="258" r:id="Rc44fdf3c8c394ecb"/>
    <p:sldId xmlns:r="http://schemas.openxmlformats.org/officeDocument/2006/relationships" id="259" r:id="Rce1eaedde2754c7d"/>
    <p:sldId xmlns:r="http://schemas.openxmlformats.org/officeDocument/2006/relationships" id="260" r:id="R1c07bdfdf47e4201"/>
    <p:sldId xmlns:r="http://schemas.openxmlformats.org/officeDocument/2006/relationships" id="261" r:id="R35ee47734cfe4196"/>
    <p:sldId xmlns:r="http://schemas.openxmlformats.org/officeDocument/2006/relationships" id="262" r:id="Rb711952399fb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29797488c425c" /><Relationship Type="http://schemas.openxmlformats.org/officeDocument/2006/relationships/slide" Target="/ppt/slides/slide1.xml" Id="R109fd92448dd41da" /><Relationship Type="http://schemas.openxmlformats.org/officeDocument/2006/relationships/slide" Target="/ppt/slides/slide2.xml" Id="Rb9705fdd85fb4d1d" /><Relationship Type="http://schemas.openxmlformats.org/officeDocument/2006/relationships/slide" Target="/ppt/slides/slide3.xml" Id="Rc44fdf3c8c394ecb" /><Relationship Type="http://schemas.openxmlformats.org/officeDocument/2006/relationships/slide" Target="/ppt/slides/slide4.xml" Id="Rce1eaedde2754c7d" /><Relationship Type="http://schemas.openxmlformats.org/officeDocument/2006/relationships/slide" Target="/ppt/slides/slide5.xml" Id="R1c07bdfdf47e4201" /><Relationship Type="http://schemas.openxmlformats.org/officeDocument/2006/relationships/slide" Target="/ppt/slides/slide6.xml" Id="R35ee47734cfe4196" /><Relationship Type="http://schemas.openxmlformats.org/officeDocument/2006/relationships/slide" Target="/ppt/slides/slide7.xml" Id="Rb711952399fb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ea13cf8dc48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2cf3ba86458d" /><Relationship Type="http://schemas.openxmlformats.org/officeDocument/2006/relationships/theme" Target="/ppt/slideMasters/theme/theme1.xml" Id="R454dfd5135de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22cf3ba86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280cb36dd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1efa081f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9317ec904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a60578d4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54152ab0e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326d02536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a3a8ed65b4f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