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eb14277f2f4d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1c215d37204750"/>
  </p:sldMasterIdLst>
  <p:sldIdLst>
    <p:sldId xmlns:r="http://schemas.openxmlformats.org/officeDocument/2006/relationships" id="256" r:id="R7399d512dad54e04"/>
    <p:sldId xmlns:r="http://schemas.openxmlformats.org/officeDocument/2006/relationships" id="257" r:id="Re3e605df871b4aa1"/>
    <p:sldId xmlns:r="http://schemas.openxmlformats.org/officeDocument/2006/relationships" id="258" r:id="R590469a0932d489a"/>
    <p:sldId xmlns:r="http://schemas.openxmlformats.org/officeDocument/2006/relationships" id="259" r:id="R4caa9de894684566"/>
    <p:sldId xmlns:r="http://schemas.openxmlformats.org/officeDocument/2006/relationships" id="260" r:id="Re792db588efd4fe5"/>
    <p:sldId xmlns:r="http://schemas.openxmlformats.org/officeDocument/2006/relationships" id="261" r:id="Ra73c791c2add403e"/>
    <p:sldId xmlns:r="http://schemas.openxmlformats.org/officeDocument/2006/relationships" id="262" r:id="R63d16b42cb2d40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1c215d37204750" /><Relationship Type="http://schemas.openxmlformats.org/officeDocument/2006/relationships/slide" Target="/ppt/slides/slide1.xml" Id="R7399d512dad54e04" /><Relationship Type="http://schemas.openxmlformats.org/officeDocument/2006/relationships/slide" Target="/ppt/slides/slide2.xml" Id="Re3e605df871b4aa1" /><Relationship Type="http://schemas.openxmlformats.org/officeDocument/2006/relationships/slide" Target="/ppt/slides/slide3.xml" Id="R590469a0932d489a" /><Relationship Type="http://schemas.openxmlformats.org/officeDocument/2006/relationships/slide" Target="/ppt/slides/slide4.xml" Id="R4caa9de894684566" /><Relationship Type="http://schemas.openxmlformats.org/officeDocument/2006/relationships/slide" Target="/ppt/slides/slide5.xml" Id="Re792db588efd4fe5" /><Relationship Type="http://schemas.openxmlformats.org/officeDocument/2006/relationships/slide" Target="/ppt/slides/slide6.xml" Id="Ra73c791c2add403e" /><Relationship Type="http://schemas.openxmlformats.org/officeDocument/2006/relationships/slide" Target="/ppt/slides/slide7.xml" Id="R63d16b42cb2d40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6d566e491b4e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91ce91ef742f2" /><Relationship Type="http://schemas.openxmlformats.org/officeDocument/2006/relationships/theme" Target="/ppt/slideMasters/theme/theme1.xml" Id="R84960b9d2de04b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d91ce91ef742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23b46f81a4f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99eb9e0764e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340ed214647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77dc47dbd47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7cfecec3747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6b13c26c641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ac4c20df744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ONE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ONE ACCOUNTING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32 417 711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3 242 389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2 525 371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7 129 541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13 165 156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LENUM CAPITAL AS  –  79,0 %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LILYWHITES INVESTMENTS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GRENLAND BILSERVICE HOLDING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KOPITE INVEST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Kjørbekkdalen 12F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bard@oneaccounting.no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www.oneaccounting.no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820 585 402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 ACCOUNTING AS</a:t>
            </a:r>
          </a:p>
        </p:txBody>
      </p:sp>
    </p:spTree>
  </p:cSld>
  <p:clrMapOvr>
    <a:masterClrMapping xmlns:a="http://schemas.openxmlformats.org/drawingml/2006/main"/>
  </p:clrMapOvr>
</p:sld>
</file>