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881e37d2f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c783c527f4fc5"/>
  </p:sldMasterIdLst>
  <p:sldIdLst>
    <p:sldId xmlns:r="http://schemas.openxmlformats.org/officeDocument/2006/relationships" id="256" r:id="R3ad7c766189f457a"/>
    <p:sldId xmlns:r="http://schemas.openxmlformats.org/officeDocument/2006/relationships" id="257" r:id="R79297d128ba7406d"/>
    <p:sldId xmlns:r="http://schemas.openxmlformats.org/officeDocument/2006/relationships" id="258" r:id="R2b1828e4995b4846"/>
    <p:sldId xmlns:r="http://schemas.openxmlformats.org/officeDocument/2006/relationships" id="259" r:id="Raf0457bc3d64465d"/>
    <p:sldId xmlns:r="http://schemas.openxmlformats.org/officeDocument/2006/relationships" id="260" r:id="R95d602ee498b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c783c527f4fc5" /><Relationship Type="http://schemas.openxmlformats.org/officeDocument/2006/relationships/slide" Target="/ppt/slides/slide1.xml" Id="R3ad7c766189f457a" /><Relationship Type="http://schemas.openxmlformats.org/officeDocument/2006/relationships/slide" Target="/ppt/slides/slide2.xml" Id="R79297d128ba7406d" /><Relationship Type="http://schemas.openxmlformats.org/officeDocument/2006/relationships/slide" Target="/ppt/slides/slide3.xml" Id="R2b1828e4995b4846" /><Relationship Type="http://schemas.openxmlformats.org/officeDocument/2006/relationships/slide" Target="/ppt/slides/slide4.xml" Id="Raf0457bc3d64465d" /><Relationship Type="http://schemas.openxmlformats.org/officeDocument/2006/relationships/slide" Target="/ppt/slides/slide5.xml" Id="R95d602ee498b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ed646ab4c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ea829903a409d" /><Relationship Type="http://schemas.openxmlformats.org/officeDocument/2006/relationships/theme" Target="/ppt/slideMasters/theme/theme1.xml" Id="R07054b525e0148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ea829903a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e9dda1f7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fa100867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bb449dd85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0646fa156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9ce2683ee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LILLESTRØM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LILLESTRØM KOMMUNE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Lies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93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postmottak@lillestrom.kommune.no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820 710 592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KOMMUNE</a:t>
            </a:r>
          </a:p>
        </p:txBody>
      </p:sp>
    </p:spTree>
  </p:cSld>
  <p:clrMapOvr>
    <a:masterClrMapping xmlns:a="http://schemas.openxmlformats.org/drawingml/2006/main"/>
  </p:clrMapOvr>
</p:sld>
</file>