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779e26fef4a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6c639b76241a1"/>
  </p:sldMasterIdLst>
  <p:sldIdLst>
    <p:sldId xmlns:r="http://schemas.openxmlformats.org/officeDocument/2006/relationships" id="256" r:id="R862ed1451daa4b7c"/>
    <p:sldId xmlns:r="http://schemas.openxmlformats.org/officeDocument/2006/relationships" id="257" r:id="Rac3523ed5b8e421d"/>
    <p:sldId xmlns:r="http://schemas.openxmlformats.org/officeDocument/2006/relationships" id="258" r:id="R115e2757d2c74fd9"/>
    <p:sldId xmlns:r="http://schemas.openxmlformats.org/officeDocument/2006/relationships" id="259" r:id="R8642659e13474b4a"/>
    <p:sldId xmlns:r="http://schemas.openxmlformats.org/officeDocument/2006/relationships" id="260" r:id="R243511d72a1748bc"/>
    <p:sldId xmlns:r="http://schemas.openxmlformats.org/officeDocument/2006/relationships" id="261" r:id="R797227bce9a14a4e"/>
    <p:sldId xmlns:r="http://schemas.openxmlformats.org/officeDocument/2006/relationships" id="262" r:id="R77f5da665ec6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6c639b76241a1" /><Relationship Type="http://schemas.openxmlformats.org/officeDocument/2006/relationships/slide" Target="/ppt/slides/slide1.xml" Id="R862ed1451daa4b7c" /><Relationship Type="http://schemas.openxmlformats.org/officeDocument/2006/relationships/slide" Target="/ppt/slides/slide2.xml" Id="Rac3523ed5b8e421d" /><Relationship Type="http://schemas.openxmlformats.org/officeDocument/2006/relationships/slide" Target="/ppt/slides/slide3.xml" Id="R115e2757d2c74fd9" /><Relationship Type="http://schemas.openxmlformats.org/officeDocument/2006/relationships/slide" Target="/ppt/slides/slide4.xml" Id="R8642659e13474b4a" /><Relationship Type="http://schemas.openxmlformats.org/officeDocument/2006/relationships/slide" Target="/ppt/slides/slide5.xml" Id="R243511d72a1748bc" /><Relationship Type="http://schemas.openxmlformats.org/officeDocument/2006/relationships/slide" Target="/ppt/slides/slide6.xml" Id="R797227bce9a14a4e" /><Relationship Type="http://schemas.openxmlformats.org/officeDocument/2006/relationships/slide" Target="/ppt/slides/slide7.xml" Id="R77f5da665ec6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bff00ee85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322c3f9a14584" /><Relationship Type="http://schemas.openxmlformats.org/officeDocument/2006/relationships/theme" Target="/ppt/slideMasters/theme/theme1.xml" Id="Rdafae4960cb3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322c3f9a1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c7d2bac95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b584f2bd5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aba4d029f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5b647219f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549365ac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e4d4d525a42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ee38943ab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