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56083fdd2445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a3a2a020d8499e"/>
  </p:sldMasterIdLst>
  <p:sldIdLst>
    <p:sldId xmlns:r="http://schemas.openxmlformats.org/officeDocument/2006/relationships" id="256" r:id="R9abc797c572049a3"/>
    <p:sldId xmlns:r="http://schemas.openxmlformats.org/officeDocument/2006/relationships" id="257" r:id="R1a631044ff8e44e0"/>
    <p:sldId xmlns:r="http://schemas.openxmlformats.org/officeDocument/2006/relationships" id="258" r:id="Rfb1f9c63456d43ce"/>
    <p:sldId xmlns:r="http://schemas.openxmlformats.org/officeDocument/2006/relationships" id="259" r:id="Rf8176a4d01664318"/>
    <p:sldId xmlns:r="http://schemas.openxmlformats.org/officeDocument/2006/relationships" id="260" r:id="R9fc8421f59a1458e"/>
    <p:sldId xmlns:r="http://schemas.openxmlformats.org/officeDocument/2006/relationships" id="261" r:id="R96d616cd12834b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a3a2a020d8499e" /><Relationship Type="http://schemas.openxmlformats.org/officeDocument/2006/relationships/slide" Target="/ppt/slides/slide1.xml" Id="R9abc797c572049a3" /><Relationship Type="http://schemas.openxmlformats.org/officeDocument/2006/relationships/slide" Target="/ppt/slides/slide2.xml" Id="R1a631044ff8e44e0" /><Relationship Type="http://schemas.openxmlformats.org/officeDocument/2006/relationships/slide" Target="/ppt/slides/slide3.xml" Id="Rfb1f9c63456d43ce" /><Relationship Type="http://schemas.openxmlformats.org/officeDocument/2006/relationships/slide" Target="/ppt/slides/slide4.xml" Id="Rf8176a4d01664318" /><Relationship Type="http://schemas.openxmlformats.org/officeDocument/2006/relationships/slide" Target="/ppt/slides/slide5.xml" Id="R9fc8421f59a1458e" /><Relationship Type="http://schemas.openxmlformats.org/officeDocument/2006/relationships/slide" Target="/ppt/slides/slide6.xml" Id="R96d616cd12834b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a642d8b9c540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d39d69c8e4d42" /><Relationship Type="http://schemas.openxmlformats.org/officeDocument/2006/relationships/theme" Target="/ppt/slideMasters/theme/theme1.xml" Id="Rf56990fbd48849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4d39d69c8e4d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69cf9eaaf4b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25d7714764e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e2d1b2e5644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8645a86544b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817ea32694b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72ab0898c4e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DRIVETECH ENGINEERING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821 663 202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