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eff2d4921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a18aee1eb40ea"/>
  </p:sldMasterIdLst>
  <p:sldIdLst>
    <p:sldId xmlns:r="http://schemas.openxmlformats.org/officeDocument/2006/relationships" id="256" r:id="R2da374c01217460b"/>
    <p:sldId xmlns:r="http://schemas.openxmlformats.org/officeDocument/2006/relationships" id="257" r:id="Rb1921d623ad04d96"/>
    <p:sldId xmlns:r="http://schemas.openxmlformats.org/officeDocument/2006/relationships" id="258" r:id="Rb78850bfb7444b8b"/>
    <p:sldId xmlns:r="http://schemas.openxmlformats.org/officeDocument/2006/relationships" id="259" r:id="R6d8a3df593154710"/>
    <p:sldId xmlns:r="http://schemas.openxmlformats.org/officeDocument/2006/relationships" id="260" r:id="Rb1afafb452c24167"/>
    <p:sldId xmlns:r="http://schemas.openxmlformats.org/officeDocument/2006/relationships" id="261" r:id="R5dddc3f99dae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a18aee1eb40ea" /><Relationship Type="http://schemas.openxmlformats.org/officeDocument/2006/relationships/slide" Target="/ppt/slides/slide1.xml" Id="R2da374c01217460b" /><Relationship Type="http://schemas.openxmlformats.org/officeDocument/2006/relationships/slide" Target="/ppt/slides/slide2.xml" Id="Rb1921d623ad04d96" /><Relationship Type="http://schemas.openxmlformats.org/officeDocument/2006/relationships/slide" Target="/ppt/slides/slide3.xml" Id="Rb78850bfb7444b8b" /><Relationship Type="http://schemas.openxmlformats.org/officeDocument/2006/relationships/slide" Target="/ppt/slides/slide4.xml" Id="R6d8a3df593154710" /><Relationship Type="http://schemas.openxmlformats.org/officeDocument/2006/relationships/slide" Target="/ppt/slides/slide5.xml" Id="Rb1afafb452c24167" /><Relationship Type="http://schemas.openxmlformats.org/officeDocument/2006/relationships/slide" Target="/ppt/slides/slide6.xml" Id="R5dddc3f99dae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2f8d475f9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ecdf0f3d4151" /><Relationship Type="http://schemas.openxmlformats.org/officeDocument/2006/relationships/theme" Target="/ppt/slideMasters/theme/theme1.xml" Id="R4c1d7ce8a520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2ecdf0f3d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43d35d49c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3a90292b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27224d42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509f8a3e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fdc00b96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a019dd03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