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6081bc5a5d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4001566c648d3"/>
  </p:sldMasterIdLst>
  <p:sldIdLst>
    <p:sldId xmlns:r="http://schemas.openxmlformats.org/officeDocument/2006/relationships" id="256" r:id="R5a3173bdb1dc4194"/>
    <p:sldId xmlns:r="http://schemas.openxmlformats.org/officeDocument/2006/relationships" id="257" r:id="Rf52adcdaad604f26"/>
    <p:sldId xmlns:r="http://schemas.openxmlformats.org/officeDocument/2006/relationships" id="258" r:id="R3f9a7fa13ddb450d"/>
    <p:sldId xmlns:r="http://schemas.openxmlformats.org/officeDocument/2006/relationships" id="259" r:id="Rc1d800bcfb774ca3"/>
    <p:sldId xmlns:r="http://schemas.openxmlformats.org/officeDocument/2006/relationships" id="260" r:id="R44787705b6c74568"/>
    <p:sldId xmlns:r="http://schemas.openxmlformats.org/officeDocument/2006/relationships" id="261" r:id="Re8261c9288d3497d"/>
    <p:sldId xmlns:r="http://schemas.openxmlformats.org/officeDocument/2006/relationships" id="262" r:id="Rab3206fd837246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4001566c648d3" /><Relationship Type="http://schemas.openxmlformats.org/officeDocument/2006/relationships/slide" Target="/ppt/slides/slide1.xml" Id="R5a3173bdb1dc4194" /><Relationship Type="http://schemas.openxmlformats.org/officeDocument/2006/relationships/slide" Target="/ppt/slides/slide2.xml" Id="Rf52adcdaad604f26" /><Relationship Type="http://schemas.openxmlformats.org/officeDocument/2006/relationships/slide" Target="/ppt/slides/slide3.xml" Id="R3f9a7fa13ddb450d" /><Relationship Type="http://schemas.openxmlformats.org/officeDocument/2006/relationships/slide" Target="/ppt/slides/slide4.xml" Id="Rc1d800bcfb774ca3" /><Relationship Type="http://schemas.openxmlformats.org/officeDocument/2006/relationships/slide" Target="/ppt/slides/slide5.xml" Id="R44787705b6c74568" /><Relationship Type="http://schemas.openxmlformats.org/officeDocument/2006/relationships/slide" Target="/ppt/slides/slide6.xml" Id="Re8261c9288d3497d" /><Relationship Type="http://schemas.openxmlformats.org/officeDocument/2006/relationships/slide" Target="/ppt/slides/slide7.xml" Id="Rab3206fd837246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1d84773fb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c571e11b4ce7" /><Relationship Type="http://schemas.openxmlformats.org/officeDocument/2006/relationships/theme" Target="/ppt/slideMasters/theme/theme1.xml" Id="R2d4e1feaf4a844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ac571e11b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91468758c4e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20c8c9c5a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5b09e964a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b1106c105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9704ecd38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77ea54df6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c31925ae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