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4a086f255c46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d50721e994c40"/>
  </p:sldMasterIdLst>
  <p:sldIdLst>
    <p:sldId xmlns:r="http://schemas.openxmlformats.org/officeDocument/2006/relationships" id="256" r:id="R7660b83993bd437b"/>
    <p:sldId xmlns:r="http://schemas.openxmlformats.org/officeDocument/2006/relationships" id="257" r:id="R91985fd6b4e5451f"/>
    <p:sldId xmlns:r="http://schemas.openxmlformats.org/officeDocument/2006/relationships" id="258" r:id="R18479063ff6a4305"/>
    <p:sldId xmlns:r="http://schemas.openxmlformats.org/officeDocument/2006/relationships" id="259" r:id="R8b99ee92a5a84a2e"/>
    <p:sldId xmlns:r="http://schemas.openxmlformats.org/officeDocument/2006/relationships" id="260" r:id="R7c022a2369664604"/>
    <p:sldId xmlns:r="http://schemas.openxmlformats.org/officeDocument/2006/relationships" id="261" r:id="R2acdef01c6144f74"/>
    <p:sldId xmlns:r="http://schemas.openxmlformats.org/officeDocument/2006/relationships" id="262" r:id="R30e1a8b4ea2543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d50721e994c40" /><Relationship Type="http://schemas.openxmlformats.org/officeDocument/2006/relationships/slide" Target="/ppt/slides/slide1.xml" Id="R7660b83993bd437b" /><Relationship Type="http://schemas.openxmlformats.org/officeDocument/2006/relationships/slide" Target="/ppt/slides/slide2.xml" Id="R91985fd6b4e5451f" /><Relationship Type="http://schemas.openxmlformats.org/officeDocument/2006/relationships/slide" Target="/ppt/slides/slide3.xml" Id="R18479063ff6a4305" /><Relationship Type="http://schemas.openxmlformats.org/officeDocument/2006/relationships/slide" Target="/ppt/slides/slide4.xml" Id="R8b99ee92a5a84a2e" /><Relationship Type="http://schemas.openxmlformats.org/officeDocument/2006/relationships/slide" Target="/ppt/slides/slide5.xml" Id="R7c022a2369664604" /><Relationship Type="http://schemas.openxmlformats.org/officeDocument/2006/relationships/slide" Target="/ppt/slides/slide6.xml" Id="R2acdef01c6144f74" /><Relationship Type="http://schemas.openxmlformats.org/officeDocument/2006/relationships/slide" Target="/ppt/slides/slide7.xml" Id="R30e1a8b4ea2543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520d9608243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4f990c9414b6a" /><Relationship Type="http://schemas.openxmlformats.org/officeDocument/2006/relationships/theme" Target="/ppt/slideMasters/theme/theme1.xml" Id="R41a98b21490244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f4f990c941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78a9c3ec043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51b8ef0a143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e2d61131f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412639f2943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058df58a24a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278b4254444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e582de226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