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7e6a0a68145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6b456d4b414200"/>
  </p:sldMasterIdLst>
  <p:sldIdLst>
    <p:sldId xmlns:r="http://schemas.openxmlformats.org/officeDocument/2006/relationships" id="256" r:id="Re4f9f711c41c4a79"/>
    <p:sldId xmlns:r="http://schemas.openxmlformats.org/officeDocument/2006/relationships" id="257" r:id="R0108f52c7ed24a9e"/>
    <p:sldId xmlns:r="http://schemas.openxmlformats.org/officeDocument/2006/relationships" id="258" r:id="R73e0a12a60a74d27"/>
    <p:sldId xmlns:r="http://schemas.openxmlformats.org/officeDocument/2006/relationships" id="259" r:id="R9730a74978564e38"/>
    <p:sldId xmlns:r="http://schemas.openxmlformats.org/officeDocument/2006/relationships" id="260" r:id="Raf66606e40c74cd6"/>
    <p:sldId xmlns:r="http://schemas.openxmlformats.org/officeDocument/2006/relationships" id="261" r:id="R339d68d78624468c"/>
    <p:sldId xmlns:r="http://schemas.openxmlformats.org/officeDocument/2006/relationships" id="262" r:id="R0adb714f99e340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b456d4b414200" /><Relationship Type="http://schemas.openxmlformats.org/officeDocument/2006/relationships/slide" Target="/ppt/slides/slide1.xml" Id="Re4f9f711c41c4a79" /><Relationship Type="http://schemas.openxmlformats.org/officeDocument/2006/relationships/slide" Target="/ppt/slides/slide2.xml" Id="R0108f52c7ed24a9e" /><Relationship Type="http://schemas.openxmlformats.org/officeDocument/2006/relationships/slide" Target="/ppt/slides/slide3.xml" Id="R73e0a12a60a74d27" /><Relationship Type="http://schemas.openxmlformats.org/officeDocument/2006/relationships/slide" Target="/ppt/slides/slide4.xml" Id="R9730a74978564e38" /><Relationship Type="http://schemas.openxmlformats.org/officeDocument/2006/relationships/slide" Target="/ppt/slides/slide5.xml" Id="Raf66606e40c74cd6" /><Relationship Type="http://schemas.openxmlformats.org/officeDocument/2006/relationships/slide" Target="/ppt/slides/slide6.xml" Id="R339d68d78624468c" /><Relationship Type="http://schemas.openxmlformats.org/officeDocument/2006/relationships/slide" Target="/ppt/slides/slide7.xml" Id="R0adb714f99e340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3864ac81a4d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5514bf86f4d81" /><Relationship Type="http://schemas.openxmlformats.org/officeDocument/2006/relationships/theme" Target="/ppt/slideMasters/theme/theme1.xml" Id="R23bcb80265324f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25514bf86f4d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6f28b25cf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366fe718647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79a49f7e74a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89b2df6cb46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ca57f2e084e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2613c3e4a4a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713219607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MIDTBØ-HOLDING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MIDTBØ-HOLDING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4 079 564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MIDTBØ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824 325 502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