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d32ed348d840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d63b4c8d6a4ce9"/>
  </p:sldMasterIdLst>
  <p:sldIdLst>
    <p:sldId xmlns:r="http://schemas.openxmlformats.org/officeDocument/2006/relationships" id="256" r:id="Red4ff7039c45419a"/>
    <p:sldId xmlns:r="http://schemas.openxmlformats.org/officeDocument/2006/relationships" id="257" r:id="Rb36c05b8bba149af"/>
    <p:sldId xmlns:r="http://schemas.openxmlformats.org/officeDocument/2006/relationships" id="258" r:id="R63967e3ba84b4a48"/>
    <p:sldId xmlns:r="http://schemas.openxmlformats.org/officeDocument/2006/relationships" id="259" r:id="R6292c531ec944f91"/>
    <p:sldId xmlns:r="http://schemas.openxmlformats.org/officeDocument/2006/relationships" id="260" r:id="Rf2882b5878444453"/>
    <p:sldId xmlns:r="http://schemas.openxmlformats.org/officeDocument/2006/relationships" id="261" r:id="Rb32559026f4b4f30"/>
    <p:sldId xmlns:r="http://schemas.openxmlformats.org/officeDocument/2006/relationships" id="262" r:id="R465f3adef9a843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d63b4c8d6a4ce9" /><Relationship Type="http://schemas.openxmlformats.org/officeDocument/2006/relationships/slide" Target="/ppt/slides/slide1.xml" Id="Red4ff7039c45419a" /><Relationship Type="http://schemas.openxmlformats.org/officeDocument/2006/relationships/slide" Target="/ppt/slides/slide2.xml" Id="Rb36c05b8bba149af" /><Relationship Type="http://schemas.openxmlformats.org/officeDocument/2006/relationships/slide" Target="/ppt/slides/slide3.xml" Id="R63967e3ba84b4a48" /><Relationship Type="http://schemas.openxmlformats.org/officeDocument/2006/relationships/slide" Target="/ppt/slides/slide4.xml" Id="R6292c531ec944f91" /><Relationship Type="http://schemas.openxmlformats.org/officeDocument/2006/relationships/slide" Target="/ppt/slides/slide5.xml" Id="Rf2882b5878444453" /><Relationship Type="http://schemas.openxmlformats.org/officeDocument/2006/relationships/slide" Target="/ppt/slides/slide6.xml" Id="Rb32559026f4b4f30" /><Relationship Type="http://schemas.openxmlformats.org/officeDocument/2006/relationships/slide" Target="/ppt/slides/slide7.xml" Id="R465f3adef9a843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0f65abe1cf42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6df152df546e1" /><Relationship Type="http://schemas.openxmlformats.org/officeDocument/2006/relationships/theme" Target="/ppt/slideMasters/theme/theme1.xml" Id="R4a9ebd77492b4b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86df152df546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45a65e84348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fda70ec1a4f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c0c4755394b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5a86a65664f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656936d1a4e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04d10c62944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acfd855bd48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 BODØ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BODØ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12 307 561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4 293 352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−3 746 049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13 307 902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64 838 341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BODØ KOMMUNE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 FYLKESKOMMUNE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VÆRØY KOMMUNE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STEIGEN KOMMUNE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 KOMMUNE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GILDESKÅL KOMMUNE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BODØ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Snekkerveien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8004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54 21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firmapost@frembodo.no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frembodo.no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825 072 292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 BODØ AS</a:t>
            </a:r>
          </a:p>
        </p:txBody>
      </p:sp>
    </p:spTree>
  </p:cSld>
  <p:clrMapOvr>
    <a:masterClrMapping xmlns:a="http://schemas.openxmlformats.org/drawingml/2006/main"/>
  </p:clrMapOvr>
</p:sld>
</file>