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456cd4d7b43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aef8ed1d54a4c"/>
  </p:sldMasterIdLst>
  <p:sldIdLst>
    <p:sldId xmlns:r="http://schemas.openxmlformats.org/officeDocument/2006/relationships" id="256" r:id="Rd2d613f706cb4fa4"/>
    <p:sldId xmlns:r="http://schemas.openxmlformats.org/officeDocument/2006/relationships" id="257" r:id="Ra8d93cbf8a214444"/>
    <p:sldId xmlns:r="http://schemas.openxmlformats.org/officeDocument/2006/relationships" id="258" r:id="R1731ec4c12334734"/>
    <p:sldId xmlns:r="http://schemas.openxmlformats.org/officeDocument/2006/relationships" id="259" r:id="R767d2147ddab4800"/>
    <p:sldId xmlns:r="http://schemas.openxmlformats.org/officeDocument/2006/relationships" id="260" r:id="R0e5090b67159434e"/>
    <p:sldId xmlns:r="http://schemas.openxmlformats.org/officeDocument/2006/relationships" id="261" r:id="R1cb32a8ba28140de"/>
    <p:sldId xmlns:r="http://schemas.openxmlformats.org/officeDocument/2006/relationships" id="262" r:id="R81df801215d84c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aef8ed1d54a4c" /><Relationship Type="http://schemas.openxmlformats.org/officeDocument/2006/relationships/slide" Target="/ppt/slides/slide1.xml" Id="Rd2d613f706cb4fa4" /><Relationship Type="http://schemas.openxmlformats.org/officeDocument/2006/relationships/slide" Target="/ppt/slides/slide2.xml" Id="Ra8d93cbf8a214444" /><Relationship Type="http://schemas.openxmlformats.org/officeDocument/2006/relationships/slide" Target="/ppt/slides/slide3.xml" Id="R1731ec4c12334734" /><Relationship Type="http://schemas.openxmlformats.org/officeDocument/2006/relationships/slide" Target="/ppt/slides/slide4.xml" Id="R767d2147ddab4800" /><Relationship Type="http://schemas.openxmlformats.org/officeDocument/2006/relationships/slide" Target="/ppt/slides/slide5.xml" Id="R0e5090b67159434e" /><Relationship Type="http://schemas.openxmlformats.org/officeDocument/2006/relationships/slide" Target="/ppt/slides/slide6.xml" Id="R1cb32a8ba28140de" /><Relationship Type="http://schemas.openxmlformats.org/officeDocument/2006/relationships/slide" Target="/ppt/slides/slide7.xml" Id="R81df801215d84c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2ac33b7ab4a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881b8b2224fdc" /><Relationship Type="http://schemas.openxmlformats.org/officeDocument/2006/relationships/theme" Target="/ppt/slideMasters/theme/theme1.xml" Id="R9a5ce6e56ac5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881b8b222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56cbbc54841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a8401e2df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03b7d4f3347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19c658177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d80250cf0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53b01c885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397163eee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VN CAPITAL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1 228 892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1 902 972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NERDAL  –  52,9 %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NERDAL HOLDING AS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NERDAL AS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Vegard Nerdal, Skolegata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825 317 252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CAPITAL AS</a:t>
            </a:r>
          </a:p>
        </p:txBody>
      </p:sp>
    </p:spTree>
  </p:cSld>
  <p:clrMapOvr>
    <a:masterClrMapping xmlns:a="http://schemas.openxmlformats.org/drawingml/2006/main"/>
  </p:clrMapOvr>
</p:sld>
</file>