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1cec2d8a7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cfb07fd38420c"/>
  </p:sldMasterIdLst>
  <p:sldIdLst>
    <p:sldId xmlns:r="http://schemas.openxmlformats.org/officeDocument/2006/relationships" id="256" r:id="R0203ce2c41fc45b2"/>
    <p:sldId xmlns:r="http://schemas.openxmlformats.org/officeDocument/2006/relationships" id="257" r:id="Rca3ccabd0ba440c1"/>
    <p:sldId xmlns:r="http://schemas.openxmlformats.org/officeDocument/2006/relationships" id="258" r:id="Rceb7f6ac0f984c2c"/>
    <p:sldId xmlns:r="http://schemas.openxmlformats.org/officeDocument/2006/relationships" id="259" r:id="R9b5318306ef54d86"/>
    <p:sldId xmlns:r="http://schemas.openxmlformats.org/officeDocument/2006/relationships" id="260" r:id="R1124d5d8b21f44b3"/>
    <p:sldId xmlns:r="http://schemas.openxmlformats.org/officeDocument/2006/relationships" id="261" r:id="R9f02edd5ea90438b"/>
    <p:sldId xmlns:r="http://schemas.openxmlformats.org/officeDocument/2006/relationships" id="262" r:id="R1dfc39eb0655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cfb07fd38420c" /><Relationship Type="http://schemas.openxmlformats.org/officeDocument/2006/relationships/slide" Target="/ppt/slides/slide1.xml" Id="R0203ce2c41fc45b2" /><Relationship Type="http://schemas.openxmlformats.org/officeDocument/2006/relationships/slide" Target="/ppt/slides/slide2.xml" Id="Rca3ccabd0ba440c1" /><Relationship Type="http://schemas.openxmlformats.org/officeDocument/2006/relationships/slide" Target="/ppt/slides/slide3.xml" Id="Rceb7f6ac0f984c2c" /><Relationship Type="http://schemas.openxmlformats.org/officeDocument/2006/relationships/slide" Target="/ppt/slides/slide4.xml" Id="R9b5318306ef54d86" /><Relationship Type="http://schemas.openxmlformats.org/officeDocument/2006/relationships/slide" Target="/ppt/slides/slide5.xml" Id="R1124d5d8b21f44b3" /><Relationship Type="http://schemas.openxmlformats.org/officeDocument/2006/relationships/slide" Target="/ppt/slides/slide6.xml" Id="R9f02edd5ea90438b" /><Relationship Type="http://schemas.openxmlformats.org/officeDocument/2006/relationships/slide" Target="/ppt/slides/slide7.xml" Id="R1dfc39eb0655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864bf0e8e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1357fa4c4362" /><Relationship Type="http://schemas.openxmlformats.org/officeDocument/2006/relationships/theme" Target="/ppt/slideMasters/theme/theme1.xml" Id="Rd1338784c666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e1357fa4c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6822329b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a4f1b6e7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dc3d47d0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648a5b7d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2f8465c84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a8b9053d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a1a4780d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WRAPPER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AXEL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Gulbrandsen, Søndre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