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ff270c7311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13246db82f4801"/>
  </p:sldMasterIdLst>
  <p:sldIdLst>
    <p:sldId xmlns:r="http://schemas.openxmlformats.org/officeDocument/2006/relationships" id="256" r:id="Rf02491bb4878407d"/>
    <p:sldId xmlns:r="http://schemas.openxmlformats.org/officeDocument/2006/relationships" id="257" r:id="R6a1c50f2b39246ae"/>
    <p:sldId xmlns:r="http://schemas.openxmlformats.org/officeDocument/2006/relationships" id="258" r:id="R5d9214a16023482c"/>
    <p:sldId xmlns:r="http://schemas.openxmlformats.org/officeDocument/2006/relationships" id="259" r:id="R43f82730eca74310"/>
    <p:sldId xmlns:r="http://schemas.openxmlformats.org/officeDocument/2006/relationships" id="260" r:id="R9b621db2dfa24437"/>
    <p:sldId xmlns:r="http://schemas.openxmlformats.org/officeDocument/2006/relationships" id="261" r:id="R891c164523fe4876"/>
    <p:sldId xmlns:r="http://schemas.openxmlformats.org/officeDocument/2006/relationships" id="262" r:id="Rf09479ed7c5440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3246db82f4801" /><Relationship Type="http://schemas.openxmlformats.org/officeDocument/2006/relationships/slide" Target="/ppt/slides/slide1.xml" Id="Rf02491bb4878407d" /><Relationship Type="http://schemas.openxmlformats.org/officeDocument/2006/relationships/slide" Target="/ppt/slides/slide2.xml" Id="R6a1c50f2b39246ae" /><Relationship Type="http://schemas.openxmlformats.org/officeDocument/2006/relationships/slide" Target="/ppt/slides/slide3.xml" Id="R5d9214a16023482c" /><Relationship Type="http://schemas.openxmlformats.org/officeDocument/2006/relationships/slide" Target="/ppt/slides/slide4.xml" Id="R43f82730eca74310" /><Relationship Type="http://schemas.openxmlformats.org/officeDocument/2006/relationships/slide" Target="/ppt/slides/slide5.xml" Id="R9b621db2dfa24437" /><Relationship Type="http://schemas.openxmlformats.org/officeDocument/2006/relationships/slide" Target="/ppt/slides/slide6.xml" Id="R891c164523fe4876" /><Relationship Type="http://schemas.openxmlformats.org/officeDocument/2006/relationships/slide" Target="/ppt/slides/slide7.xml" Id="Rf09479ed7c5440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0d146a07e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716c8129f4b42" /><Relationship Type="http://schemas.openxmlformats.org/officeDocument/2006/relationships/theme" Target="/ppt/slideMasters/theme/theme1.xml" Id="R590d647491244b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7716c8129f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95e17d09a49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eb9ff0568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81def6b6b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08e8e76d3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5f048b26e4b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fc2077ddd42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b9d6e31a8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FORVIS MAZARS OUTSOURCING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FORVIS MAZARS OUTSOURCING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24 349 683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3 166 886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2 476 166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12 615 006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MAZARS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Mazars AS, Fridtjof Nansens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828 044 702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FORVIS MAZARS OUTSOURCING AS</a:t>
            </a:r>
          </a:p>
        </p:txBody>
      </p:sp>
    </p:spTree>
  </p:cSld>
  <p:clrMapOvr>
    <a:masterClrMapping xmlns:a="http://schemas.openxmlformats.org/drawingml/2006/main"/>
  </p:clrMapOvr>
</p:sld>
</file>