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e0ed7d9e734c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319c27019e40b9"/>
  </p:sldMasterIdLst>
  <p:sldIdLst>
    <p:sldId xmlns:r="http://schemas.openxmlformats.org/officeDocument/2006/relationships" id="256" r:id="Rd7f724bf31184bec"/>
    <p:sldId xmlns:r="http://schemas.openxmlformats.org/officeDocument/2006/relationships" id="257" r:id="R1c3e2c6888124d2f"/>
    <p:sldId xmlns:r="http://schemas.openxmlformats.org/officeDocument/2006/relationships" id="258" r:id="R1ad789fe2185462b"/>
    <p:sldId xmlns:r="http://schemas.openxmlformats.org/officeDocument/2006/relationships" id="259" r:id="Ra56f853460914e2a"/>
    <p:sldId xmlns:r="http://schemas.openxmlformats.org/officeDocument/2006/relationships" id="260" r:id="R788e4a00b25445f3"/>
    <p:sldId xmlns:r="http://schemas.openxmlformats.org/officeDocument/2006/relationships" id="261" r:id="R182bf5ebd3f84e81"/>
    <p:sldId xmlns:r="http://schemas.openxmlformats.org/officeDocument/2006/relationships" id="262" r:id="Rae69b3ead02840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319c27019e40b9" /><Relationship Type="http://schemas.openxmlformats.org/officeDocument/2006/relationships/slide" Target="/ppt/slides/slide1.xml" Id="Rd7f724bf31184bec" /><Relationship Type="http://schemas.openxmlformats.org/officeDocument/2006/relationships/slide" Target="/ppt/slides/slide2.xml" Id="R1c3e2c6888124d2f" /><Relationship Type="http://schemas.openxmlformats.org/officeDocument/2006/relationships/slide" Target="/ppt/slides/slide3.xml" Id="R1ad789fe2185462b" /><Relationship Type="http://schemas.openxmlformats.org/officeDocument/2006/relationships/slide" Target="/ppt/slides/slide4.xml" Id="Ra56f853460914e2a" /><Relationship Type="http://schemas.openxmlformats.org/officeDocument/2006/relationships/slide" Target="/ppt/slides/slide5.xml" Id="R788e4a00b25445f3" /><Relationship Type="http://schemas.openxmlformats.org/officeDocument/2006/relationships/slide" Target="/ppt/slides/slide6.xml" Id="R182bf5ebd3f84e81" /><Relationship Type="http://schemas.openxmlformats.org/officeDocument/2006/relationships/slide" Target="/ppt/slides/slide7.xml" Id="Rae69b3ead02840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0b13e664a94b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622e801f342c7" /><Relationship Type="http://schemas.openxmlformats.org/officeDocument/2006/relationships/theme" Target="/ppt/slideMasters/theme/theme1.xml" Id="R2b177067fd064f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b622e801f342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58e143a2340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53e5602f44b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2e1d38d4246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e874d30e142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98428b7d242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0e184bb564a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fb3c2473a4f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NEDREVÅG HJELPEHOLDING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NEDREVÅG HJELPEHOLDING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222 289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255 304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NEDREVÅG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828 297 902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NEDREVÅG HJELPEHOLDING AS</a:t>
            </a:r>
          </a:p>
        </p:txBody>
      </p:sp>
    </p:spTree>
  </p:cSld>
  <p:clrMapOvr>
    <a:masterClrMapping xmlns:a="http://schemas.openxmlformats.org/drawingml/2006/main"/>
  </p:clrMapOvr>
</p:sld>
</file>