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d3898a4cc945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628fc62f6143bb"/>
  </p:sldMasterIdLst>
  <p:sldIdLst>
    <p:sldId xmlns:r="http://schemas.openxmlformats.org/officeDocument/2006/relationships" id="256" r:id="R7f7037871cc64a08"/>
    <p:sldId xmlns:r="http://schemas.openxmlformats.org/officeDocument/2006/relationships" id="257" r:id="R07c920fdc283437d"/>
    <p:sldId xmlns:r="http://schemas.openxmlformats.org/officeDocument/2006/relationships" id="258" r:id="Re244decadf044179"/>
    <p:sldId xmlns:r="http://schemas.openxmlformats.org/officeDocument/2006/relationships" id="259" r:id="Re531e11a68484ac1"/>
    <p:sldId xmlns:r="http://schemas.openxmlformats.org/officeDocument/2006/relationships" id="260" r:id="R2b8177584f954c25"/>
    <p:sldId xmlns:r="http://schemas.openxmlformats.org/officeDocument/2006/relationships" id="261" r:id="R9a78b2c986d447e5"/>
    <p:sldId xmlns:r="http://schemas.openxmlformats.org/officeDocument/2006/relationships" id="262" r:id="Re903c402b40543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28fc62f6143bb" /><Relationship Type="http://schemas.openxmlformats.org/officeDocument/2006/relationships/slide" Target="/ppt/slides/slide1.xml" Id="R7f7037871cc64a08" /><Relationship Type="http://schemas.openxmlformats.org/officeDocument/2006/relationships/slide" Target="/ppt/slides/slide2.xml" Id="R07c920fdc283437d" /><Relationship Type="http://schemas.openxmlformats.org/officeDocument/2006/relationships/slide" Target="/ppt/slides/slide3.xml" Id="Re244decadf044179" /><Relationship Type="http://schemas.openxmlformats.org/officeDocument/2006/relationships/slide" Target="/ppt/slides/slide4.xml" Id="Re531e11a68484ac1" /><Relationship Type="http://schemas.openxmlformats.org/officeDocument/2006/relationships/slide" Target="/ppt/slides/slide5.xml" Id="R2b8177584f954c25" /><Relationship Type="http://schemas.openxmlformats.org/officeDocument/2006/relationships/slide" Target="/ppt/slides/slide6.xml" Id="R9a78b2c986d447e5" /><Relationship Type="http://schemas.openxmlformats.org/officeDocument/2006/relationships/slide" Target="/ppt/slides/slide7.xml" Id="Re903c402b40543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125908d0544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ee2b419ef467d" /><Relationship Type="http://schemas.openxmlformats.org/officeDocument/2006/relationships/theme" Target="/ppt/slideMasters/theme/theme1.xml" Id="R93f42dd5755344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0ee2b419ef46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64801681149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6a399fa4949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0b58238484f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c96fe79e245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71f123eb948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2d27d867f44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e610ca08843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PKNH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PKNH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−134 106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2 773 136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9 795 692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KRISTIAN HENRIKSVEEN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Trondhjemsvegen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830 654 542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PKNH HOLDING AS</a:t>
            </a:r>
          </a:p>
        </p:txBody>
      </p:sp>
    </p:spTree>
  </p:cSld>
  <p:clrMapOvr>
    <a:masterClrMapping xmlns:a="http://schemas.openxmlformats.org/drawingml/2006/main"/>
  </p:clrMapOvr>
</p:sld>
</file>