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79927b419141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2cb8db42634495"/>
  </p:sldMasterIdLst>
  <p:sldIdLst>
    <p:sldId xmlns:r="http://schemas.openxmlformats.org/officeDocument/2006/relationships" id="256" r:id="Rcccde8376bb64d1a"/>
    <p:sldId xmlns:r="http://schemas.openxmlformats.org/officeDocument/2006/relationships" id="257" r:id="R3a8e642ea66c42ab"/>
    <p:sldId xmlns:r="http://schemas.openxmlformats.org/officeDocument/2006/relationships" id="258" r:id="R7de8c9cd4fd449d2"/>
    <p:sldId xmlns:r="http://schemas.openxmlformats.org/officeDocument/2006/relationships" id="259" r:id="R6d255f5e2808458c"/>
    <p:sldId xmlns:r="http://schemas.openxmlformats.org/officeDocument/2006/relationships" id="260" r:id="R8caecf80b8744ca4"/>
    <p:sldId xmlns:r="http://schemas.openxmlformats.org/officeDocument/2006/relationships" id="261" r:id="R6db8eb5ce84a4759"/>
    <p:sldId xmlns:r="http://schemas.openxmlformats.org/officeDocument/2006/relationships" id="262" r:id="R1c9443867ffa4a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2cb8db42634495" /><Relationship Type="http://schemas.openxmlformats.org/officeDocument/2006/relationships/slide" Target="/ppt/slides/slide1.xml" Id="Rcccde8376bb64d1a" /><Relationship Type="http://schemas.openxmlformats.org/officeDocument/2006/relationships/slide" Target="/ppt/slides/slide2.xml" Id="R3a8e642ea66c42ab" /><Relationship Type="http://schemas.openxmlformats.org/officeDocument/2006/relationships/slide" Target="/ppt/slides/slide3.xml" Id="R7de8c9cd4fd449d2" /><Relationship Type="http://schemas.openxmlformats.org/officeDocument/2006/relationships/slide" Target="/ppt/slides/slide4.xml" Id="R6d255f5e2808458c" /><Relationship Type="http://schemas.openxmlformats.org/officeDocument/2006/relationships/slide" Target="/ppt/slides/slide5.xml" Id="R8caecf80b8744ca4" /><Relationship Type="http://schemas.openxmlformats.org/officeDocument/2006/relationships/slide" Target="/ppt/slides/slide6.xml" Id="R6db8eb5ce84a4759" /><Relationship Type="http://schemas.openxmlformats.org/officeDocument/2006/relationships/slide" Target="/ppt/slides/slide7.xml" Id="R1c9443867ffa4a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4438203c8241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8583deeeb4b8c" /><Relationship Type="http://schemas.openxmlformats.org/officeDocument/2006/relationships/theme" Target="/ppt/slideMasters/theme/theme1.xml" Id="R71cd4274045d4f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98583deeeb4b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827ae65ec42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dd175724248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fbde429b84e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4cddc03f948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65026e9524c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9c50c6e8d47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cebb95ee648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MAGNUSEN HOLDING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235 667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235 817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BRANDBO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831 700 262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