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953e4800a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fb1fb1af14dac"/>
  </p:sldMasterIdLst>
  <p:sldIdLst>
    <p:sldId xmlns:r="http://schemas.openxmlformats.org/officeDocument/2006/relationships" id="256" r:id="R2815eec6b897498e"/>
    <p:sldId xmlns:r="http://schemas.openxmlformats.org/officeDocument/2006/relationships" id="257" r:id="Rb4981b48d1e84c4d"/>
    <p:sldId xmlns:r="http://schemas.openxmlformats.org/officeDocument/2006/relationships" id="258" r:id="R8fc607b715a941c6"/>
    <p:sldId xmlns:r="http://schemas.openxmlformats.org/officeDocument/2006/relationships" id="259" r:id="R06c3f766f0e94ccb"/>
    <p:sldId xmlns:r="http://schemas.openxmlformats.org/officeDocument/2006/relationships" id="260" r:id="Rdcffae1463764432"/>
    <p:sldId xmlns:r="http://schemas.openxmlformats.org/officeDocument/2006/relationships" id="261" r:id="R5e35dc3536fd4226"/>
    <p:sldId xmlns:r="http://schemas.openxmlformats.org/officeDocument/2006/relationships" id="262" r:id="R39c470b871bd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fb1fb1af14dac" /><Relationship Type="http://schemas.openxmlformats.org/officeDocument/2006/relationships/slide" Target="/ppt/slides/slide1.xml" Id="R2815eec6b897498e" /><Relationship Type="http://schemas.openxmlformats.org/officeDocument/2006/relationships/slide" Target="/ppt/slides/slide2.xml" Id="Rb4981b48d1e84c4d" /><Relationship Type="http://schemas.openxmlformats.org/officeDocument/2006/relationships/slide" Target="/ppt/slides/slide3.xml" Id="R8fc607b715a941c6" /><Relationship Type="http://schemas.openxmlformats.org/officeDocument/2006/relationships/slide" Target="/ppt/slides/slide4.xml" Id="R06c3f766f0e94ccb" /><Relationship Type="http://schemas.openxmlformats.org/officeDocument/2006/relationships/slide" Target="/ppt/slides/slide5.xml" Id="Rdcffae1463764432" /><Relationship Type="http://schemas.openxmlformats.org/officeDocument/2006/relationships/slide" Target="/ppt/slides/slide6.xml" Id="R5e35dc3536fd4226" /><Relationship Type="http://schemas.openxmlformats.org/officeDocument/2006/relationships/slide" Target="/ppt/slides/slide7.xml" Id="R39c470b871bd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aa7324d65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987fecef48f0" /><Relationship Type="http://schemas.openxmlformats.org/officeDocument/2006/relationships/theme" Target="/ppt/slideMasters/theme/theme1.xml" Id="R861921ac81e9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05987fecef48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3421eec341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3c453e6064d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5de120af44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45aa85936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7a85cf51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fb5c0fff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dec905fb6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698 660 540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1 293 232 430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VICONDID AS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ULRICHSEN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