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fe451d392a44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b91d111eb94d93"/>
  </p:sldMasterIdLst>
  <p:sldIdLst>
    <p:sldId xmlns:r="http://schemas.openxmlformats.org/officeDocument/2006/relationships" id="256" r:id="R6f6261233f414692"/>
    <p:sldId xmlns:r="http://schemas.openxmlformats.org/officeDocument/2006/relationships" id="257" r:id="R831c3a9ee8454630"/>
    <p:sldId xmlns:r="http://schemas.openxmlformats.org/officeDocument/2006/relationships" id="258" r:id="R1e14d4c2fd104f91"/>
    <p:sldId xmlns:r="http://schemas.openxmlformats.org/officeDocument/2006/relationships" id="259" r:id="R7b47f8e6f1614cc6"/>
    <p:sldId xmlns:r="http://schemas.openxmlformats.org/officeDocument/2006/relationships" id="260" r:id="R845d70fc8f6b4267"/>
    <p:sldId xmlns:r="http://schemas.openxmlformats.org/officeDocument/2006/relationships" id="261" r:id="R7e8b1761617b41aa"/>
    <p:sldId xmlns:r="http://schemas.openxmlformats.org/officeDocument/2006/relationships" id="262" r:id="R6fd35c768d674d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91d111eb94d93" /><Relationship Type="http://schemas.openxmlformats.org/officeDocument/2006/relationships/slide" Target="/ppt/slides/slide1.xml" Id="R6f6261233f414692" /><Relationship Type="http://schemas.openxmlformats.org/officeDocument/2006/relationships/slide" Target="/ppt/slides/slide2.xml" Id="R831c3a9ee8454630" /><Relationship Type="http://schemas.openxmlformats.org/officeDocument/2006/relationships/slide" Target="/ppt/slides/slide3.xml" Id="R1e14d4c2fd104f91" /><Relationship Type="http://schemas.openxmlformats.org/officeDocument/2006/relationships/slide" Target="/ppt/slides/slide4.xml" Id="R7b47f8e6f1614cc6" /><Relationship Type="http://schemas.openxmlformats.org/officeDocument/2006/relationships/slide" Target="/ppt/slides/slide5.xml" Id="R845d70fc8f6b4267" /><Relationship Type="http://schemas.openxmlformats.org/officeDocument/2006/relationships/slide" Target="/ppt/slides/slide6.xml" Id="R7e8b1761617b41aa" /><Relationship Type="http://schemas.openxmlformats.org/officeDocument/2006/relationships/slide" Target="/ppt/slides/slide7.xml" Id="R6fd35c768d674d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c41fc923d844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8cff0eb4140d2" /><Relationship Type="http://schemas.openxmlformats.org/officeDocument/2006/relationships/theme" Target="/ppt/slideMasters/theme/theme1.xml" Id="R4a8481b0592c47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18cff0eb4140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26e95a70f49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d600bfd304f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2e75909fb4c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22e6aa61244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50641796b4a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c0198bd5249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c4ee422aa42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HAFF INVEST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3 504 837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3 510 407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ANITA FUGLERUD FLUGSTAD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Torkesvingen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