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63a6041514b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7f7eda17a45fd"/>
  </p:sldMasterIdLst>
  <p:sldIdLst>
    <p:sldId xmlns:r="http://schemas.openxmlformats.org/officeDocument/2006/relationships" id="256" r:id="Ref2e39439bf84197"/>
    <p:sldId xmlns:r="http://schemas.openxmlformats.org/officeDocument/2006/relationships" id="257" r:id="R30f21b60a57f482a"/>
    <p:sldId xmlns:r="http://schemas.openxmlformats.org/officeDocument/2006/relationships" id="258" r:id="Ra8d50883badd4798"/>
    <p:sldId xmlns:r="http://schemas.openxmlformats.org/officeDocument/2006/relationships" id="259" r:id="R82516eb645a54621"/>
    <p:sldId xmlns:r="http://schemas.openxmlformats.org/officeDocument/2006/relationships" id="260" r:id="Rac83879a41d446b8"/>
    <p:sldId xmlns:r="http://schemas.openxmlformats.org/officeDocument/2006/relationships" id="261" r:id="R3527f8ca8a8d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7f7eda17a45fd" /><Relationship Type="http://schemas.openxmlformats.org/officeDocument/2006/relationships/slide" Target="/ppt/slides/slide1.xml" Id="Ref2e39439bf84197" /><Relationship Type="http://schemas.openxmlformats.org/officeDocument/2006/relationships/slide" Target="/ppt/slides/slide2.xml" Id="R30f21b60a57f482a" /><Relationship Type="http://schemas.openxmlformats.org/officeDocument/2006/relationships/slide" Target="/ppt/slides/slide3.xml" Id="Ra8d50883badd4798" /><Relationship Type="http://schemas.openxmlformats.org/officeDocument/2006/relationships/slide" Target="/ppt/slides/slide4.xml" Id="R82516eb645a54621" /><Relationship Type="http://schemas.openxmlformats.org/officeDocument/2006/relationships/slide" Target="/ppt/slides/slide5.xml" Id="Rac83879a41d446b8" /><Relationship Type="http://schemas.openxmlformats.org/officeDocument/2006/relationships/slide" Target="/ppt/slides/slide6.xml" Id="R3527f8ca8a8d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da9815fda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0c64a411542c1" /><Relationship Type="http://schemas.openxmlformats.org/officeDocument/2006/relationships/theme" Target="/ppt/slideMasters/theme/theme1.xml" Id="R44e40e09f54c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0c64a4115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392b2d5d5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8f210889d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42c0a9319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e6534bc4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fa854beba4a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9a0d42252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