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4c96f7b48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b6dd4bf59484c"/>
  </p:sldMasterIdLst>
  <p:sldIdLst>
    <p:sldId xmlns:r="http://schemas.openxmlformats.org/officeDocument/2006/relationships" id="256" r:id="R54af81b04e3843c5"/>
    <p:sldId xmlns:r="http://schemas.openxmlformats.org/officeDocument/2006/relationships" id="257" r:id="R61b6a9913ff0458d"/>
    <p:sldId xmlns:r="http://schemas.openxmlformats.org/officeDocument/2006/relationships" id="258" r:id="R38e78b31e0734f76"/>
    <p:sldId xmlns:r="http://schemas.openxmlformats.org/officeDocument/2006/relationships" id="259" r:id="R78971c8c18b64052"/>
    <p:sldId xmlns:r="http://schemas.openxmlformats.org/officeDocument/2006/relationships" id="260" r:id="R3da4d535399c4081"/>
    <p:sldId xmlns:r="http://schemas.openxmlformats.org/officeDocument/2006/relationships" id="261" r:id="Rcec389ccb4924125"/>
    <p:sldId xmlns:r="http://schemas.openxmlformats.org/officeDocument/2006/relationships" id="262" r:id="R61663f17a58b41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b6dd4bf59484c" /><Relationship Type="http://schemas.openxmlformats.org/officeDocument/2006/relationships/slide" Target="/ppt/slides/slide1.xml" Id="R54af81b04e3843c5" /><Relationship Type="http://schemas.openxmlformats.org/officeDocument/2006/relationships/slide" Target="/ppt/slides/slide2.xml" Id="R61b6a9913ff0458d" /><Relationship Type="http://schemas.openxmlformats.org/officeDocument/2006/relationships/slide" Target="/ppt/slides/slide3.xml" Id="R38e78b31e0734f76" /><Relationship Type="http://schemas.openxmlformats.org/officeDocument/2006/relationships/slide" Target="/ppt/slides/slide4.xml" Id="R78971c8c18b64052" /><Relationship Type="http://schemas.openxmlformats.org/officeDocument/2006/relationships/slide" Target="/ppt/slides/slide5.xml" Id="R3da4d535399c4081" /><Relationship Type="http://schemas.openxmlformats.org/officeDocument/2006/relationships/slide" Target="/ppt/slides/slide6.xml" Id="Rcec389ccb4924125" /><Relationship Type="http://schemas.openxmlformats.org/officeDocument/2006/relationships/slide" Target="/ppt/slides/slide7.xml" Id="R61663f17a58b41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0c65c135a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345967b824409" /><Relationship Type="http://schemas.openxmlformats.org/officeDocument/2006/relationships/theme" Target="/ppt/slideMasters/theme/theme1.xml" Id="R25a8aa5aa657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6345967b82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4e53876b0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a0ac82e264d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023f5d641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527d085a5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fe5d9d8f14a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bc7ac9fa4a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05c2dcf6f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