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f270e8dc5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eb5396dbc4bae"/>
  </p:sldMasterIdLst>
  <p:sldIdLst>
    <p:sldId xmlns:r="http://schemas.openxmlformats.org/officeDocument/2006/relationships" id="256" r:id="R14df60c0f833485e"/>
    <p:sldId xmlns:r="http://schemas.openxmlformats.org/officeDocument/2006/relationships" id="257" r:id="R095db86d8d8c42fd"/>
    <p:sldId xmlns:r="http://schemas.openxmlformats.org/officeDocument/2006/relationships" id="258" r:id="R18461ca5d2484477"/>
    <p:sldId xmlns:r="http://schemas.openxmlformats.org/officeDocument/2006/relationships" id="259" r:id="Rd131a47c0e4b4735"/>
    <p:sldId xmlns:r="http://schemas.openxmlformats.org/officeDocument/2006/relationships" id="260" r:id="Rbb2814f57b1a4b0c"/>
    <p:sldId xmlns:r="http://schemas.openxmlformats.org/officeDocument/2006/relationships" id="261" r:id="Ra59c5e1b49174481"/>
    <p:sldId xmlns:r="http://schemas.openxmlformats.org/officeDocument/2006/relationships" id="262" r:id="Rf02a40730a7b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eb5396dbc4bae" /><Relationship Type="http://schemas.openxmlformats.org/officeDocument/2006/relationships/slide" Target="/ppt/slides/slide1.xml" Id="R14df60c0f833485e" /><Relationship Type="http://schemas.openxmlformats.org/officeDocument/2006/relationships/slide" Target="/ppt/slides/slide2.xml" Id="R095db86d8d8c42fd" /><Relationship Type="http://schemas.openxmlformats.org/officeDocument/2006/relationships/slide" Target="/ppt/slides/slide3.xml" Id="R18461ca5d2484477" /><Relationship Type="http://schemas.openxmlformats.org/officeDocument/2006/relationships/slide" Target="/ppt/slides/slide4.xml" Id="Rd131a47c0e4b4735" /><Relationship Type="http://schemas.openxmlformats.org/officeDocument/2006/relationships/slide" Target="/ppt/slides/slide5.xml" Id="Rbb2814f57b1a4b0c" /><Relationship Type="http://schemas.openxmlformats.org/officeDocument/2006/relationships/slide" Target="/ppt/slides/slide6.xml" Id="Ra59c5e1b49174481" /><Relationship Type="http://schemas.openxmlformats.org/officeDocument/2006/relationships/slide" Target="/ppt/slides/slide7.xml" Id="Rf02a40730a7b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4998fe7ce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1c35fc754849" /><Relationship Type="http://schemas.openxmlformats.org/officeDocument/2006/relationships/theme" Target="/ppt/slideMasters/theme/theme1.xml" Id="R6c875f267374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a1c35fc75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d3725826a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bf2eb20a6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970e8c8d9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7b76152b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bed8daad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8ea625aa7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3da141da7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669 880 000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1 575 173 000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KAMUL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