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f2ba6bc7b344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cce3fe83824ae4"/>
  </p:sldMasterIdLst>
  <p:sldIdLst>
    <p:sldId xmlns:r="http://schemas.openxmlformats.org/officeDocument/2006/relationships" id="256" r:id="Rc9c457dc3dc141fe"/>
    <p:sldId xmlns:r="http://schemas.openxmlformats.org/officeDocument/2006/relationships" id="257" r:id="R924d7419137a4049"/>
    <p:sldId xmlns:r="http://schemas.openxmlformats.org/officeDocument/2006/relationships" id="258" r:id="R042b9b56ffb9470e"/>
    <p:sldId xmlns:r="http://schemas.openxmlformats.org/officeDocument/2006/relationships" id="259" r:id="Reb648d49bc304e2c"/>
    <p:sldId xmlns:r="http://schemas.openxmlformats.org/officeDocument/2006/relationships" id="260" r:id="R852b51d91f5c4a84"/>
    <p:sldId xmlns:r="http://schemas.openxmlformats.org/officeDocument/2006/relationships" id="261" r:id="Re8c200d797bf48df"/>
    <p:sldId xmlns:r="http://schemas.openxmlformats.org/officeDocument/2006/relationships" id="262" r:id="Rf5001dfbecdc4e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cce3fe83824ae4" /><Relationship Type="http://schemas.openxmlformats.org/officeDocument/2006/relationships/slide" Target="/ppt/slides/slide1.xml" Id="Rc9c457dc3dc141fe" /><Relationship Type="http://schemas.openxmlformats.org/officeDocument/2006/relationships/slide" Target="/ppt/slides/slide2.xml" Id="R924d7419137a4049" /><Relationship Type="http://schemas.openxmlformats.org/officeDocument/2006/relationships/slide" Target="/ppt/slides/slide3.xml" Id="R042b9b56ffb9470e" /><Relationship Type="http://schemas.openxmlformats.org/officeDocument/2006/relationships/slide" Target="/ppt/slides/slide4.xml" Id="Reb648d49bc304e2c" /><Relationship Type="http://schemas.openxmlformats.org/officeDocument/2006/relationships/slide" Target="/ppt/slides/slide5.xml" Id="R852b51d91f5c4a84" /><Relationship Type="http://schemas.openxmlformats.org/officeDocument/2006/relationships/slide" Target="/ppt/slides/slide6.xml" Id="Re8c200d797bf48df" /><Relationship Type="http://schemas.openxmlformats.org/officeDocument/2006/relationships/slide" Target="/ppt/slides/slide7.xml" Id="Rf5001dfbecdc4e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9e0d04f2da44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7c46e3ba54feb" /><Relationship Type="http://schemas.openxmlformats.org/officeDocument/2006/relationships/theme" Target="/ppt/slideMasters/theme/theme1.xml" Id="Rc674e6928b4948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f7c46e3ba54f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283f210ba4f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7049127fa4a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8d5f817da42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5bd3a804b4c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f08fe83a241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eebe163974d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53675e5fc42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HANDBERG M&amp;T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HANDBERG M&amp;T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HANDBERG M&amp;T HOLDING AS ble etablert [år] og holder til i Agdenes.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HANDBERG M&amp;T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HANDBERG M&amp;T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HANDBERG M&amp;T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3 710 733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3 778 183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HANDBERG M&amp;T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HANDBERG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HANDBERG M&amp;T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Musdalsveien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7318 Agdenes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834 019 272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HANDBERG M&amp;T HOLDING AS</a:t>
            </a:r>
          </a:p>
        </p:txBody>
      </p:sp>
    </p:spTree>
  </p:cSld>
  <p:clrMapOvr>
    <a:masterClrMapping xmlns:a="http://schemas.openxmlformats.org/drawingml/2006/main"/>
  </p:clrMapOvr>
</p:sld>
</file>