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56c5b0b794e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1e1ff832af483c"/>
  </p:sldMasterIdLst>
  <p:sldIdLst>
    <p:sldId xmlns:r="http://schemas.openxmlformats.org/officeDocument/2006/relationships" id="256" r:id="R3fb79ab936044455"/>
    <p:sldId xmlns:r="http://schemas.openxmlformats.org/officeDocument/2006/relationships" id="257" r:id="R34f1f9c8c5c14a26"/>
    <p:sldId xmlns:r="http://schemas.openxmlformats.org/officeDocument/2006/relationships" id="258" r:id="Ra46d121c5115436b"/>
    <p:sldId xmlns:r="http://schemas.openxmlformats.org/officeDocument/2006/relationships" id="259" r:id="R8fa9022fb61f47b7"/>
    <p:sldId xmlns:r="http://schemas.openxmlformats.org/officeDocument/2006/relationships" id="260" r:id="R7fe6f497e5e143d8"/>
    <p:sldId xmlns:r="http://schemas.openxmlformats.org/officeDocument/2006/relationships" id="261" r:id="R24ececef1c1049e4"/>
    <p:sldId xmlns:r="http://schemas.openxmlformats.org/officeDocument/2006/relationships" id="262" r:id="R94bc69a941bd4d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e1ff832af483c" /><Relationship Type="http://schemas.openxmlformats.org/officeDocument/2006/relationships/slide" Target="/ppt/slides/slide1.xml" Id="R3fb79ab936044455" /><Relationship Type="http://schemas.openxmlformats.org/officeDocument/2006/relationships/slide" Target="/ppt/slides/slide2.xml" Id="R34f1f9c8c5c14a26" /><Relationship Type="http://schemas.openxmlformats.org/officeDocument/2006/relationships/slide" Target="/ppt/slides/slide3.xml" Id="Ra46d121c5115436b" /><Relationship Type="http://schemas.openxmlformats.org/officeDocument/2006/relationships/slide" Target="/ppt/slides/slide4.xml" Id="R8fa9022fb61f47b7" /><Relationship Type="http://schemas.openxmlformats.org/officeDocument/2006/relationships/slide" Target="/ppt/slides/slide5.xml" Id="R7fe6f497e5e143d8" /><Relationship Type="http://schemas.openxmlformats.org/officeDocument/2006/relationships/slide" Target="/ppt/slides/slide6.xml" Id="R24ececef1c1049e4" /><Relationship Type="http://schemas.openxmlformats.org/officeDocument/2006/relationships/slide" Target="/ppt/slides/slide7.xml" Id="R94bc69a941bd4d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8c703826c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0f7020b424a95" /><Relationship Type="http://schemas.openxmlformats.org/officeDocument/2006/relationships/theme" Target="/ppt/slideMasters/theme/theme1.xml" Id="Ra8f0c1e705b245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00f7020b424a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c72681aa141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5a0dafe3f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a81e3743b42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30dc35fc54e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6b732e56949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36c15a4f84a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7b3b6773a4f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