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139683c0f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8e45a1f824b46"/>
  </p:sldMasterIdLst>
  <p:sldIdLst>
    <p:sldId xmlns:r="http://schemas.openxmlformats.org/officeDocument/2006/relationships" id="256" r:id="R6f6890b65697402a"/>
    <p:sldId xmlns:r="http://schemas.openxmlformats.org/officeDocument/2006/relationships" id="257" r:id="Rf659199923164e16"/>
    <p:sldId xmlns:r="http://schemas.openxmlformats.org/officeDocument/2006/relationships" id="258" r:id="R85b7af8fc8494d58"/>
    <p:sldId xmlns:r="http://schemas.openxmlformats.org/officeDocument/2006/relationships" id="259" r:id="R71ec78cca1d64cba"/>
    <p:sldId xmlns:r="http://schemas.openxmlformats.org/officeDocument/2006/relationships" id="260" r:id="R8cf1061e098f43d8"/>
    <p:sldId xmlns:r="http://schemas.openxmlformats.org/officeDocument/2006/relationships" id="261" r:id="Reb71dcbb023c47d8"/>
    <p:sldId xmlns:r="http://schemas.openxmlformats.org/officeDocument/2006/relationships" id="262" r:id="R59b090e83776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8e45a1f824b46" /><Relationship Type="http://schemas.openxmlformats.org/officeDocument/2006/relationships/slide" Target="/ppt/slides/slide1.xml" Id="R6f6890b65697402a" /><Relationship Type="http://schemas.openxmlformats.org/officeDocument/2006/relationships/slide" Target="/ppt/slides/slide2.xml" Id="Rf659199923164e16" /><Relationship Type="http://schemas.openxmlformats.org/officeDocument/2006/relationships/slide" Target="/ppt/slides/slide3.xml" Id="R85b7af8fc8494d58" /><Relationship Type="http://schemas.openxmlformats.org/officeDocument/2006/relationships/slide" Target="/ppt/slides/slide4.xml" Id="R71ec78cca1d64cba" /><Relationship Type="http://schemas.openxmlformats.org/officeDocument/2006/relationships/slide" Target="/ppt/slides/slide5.xml" Id="R8cf1061e098f43d8" /><Relationship Type="http://schemas.openxmlformats.org/officeDocument/2006/relationships/slide" Target="/ppt/slides/slide6.xml" Id="Reb71dcbb023c47d8" /><Relationship Type="http://schemas.openxmlformats.org/officeDocument/2006/relationships/slide" Target="/ppt/slides/slide7.xml" Id="R59b090e83776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ea63d6d91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12630e63041fc" /><Relationship Type="http://schemas.openxmlformats.org/officeDocument/2006/relationships/theme" Target="/ppt/slideMasters/theme/theme1.xml" Id="R25dcdd3ddc02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12630e630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021b64d94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2d1b10fab4f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a078379fa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bd54d9d05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c47c4d0b2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51a458f9440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6b8abda9944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