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c2febad69e141e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b91389138ef4959"/>
  </p:sldMasterIdLst>
  <p:sldIdLst>
    <p:sldId xmlns:r="http://schemas.openxmlformats.org/officeDocument/2006/relationships" id="256" r:id="R2ab4c434eb824d18"/>
    <p:sldId xmlns:r="http://schemas.openxmlformats.org/officeDocument/2006/relationships" id="257" r:id="R345b6bd0f6554290"/>
    <p:sldId xmlns:r="http://schemas.openxmlformats.org/officeDocument/2006/relationships" id="258" r:id="R922fe30c314d4ba3"/>
    <p:sldId xmlns:r="http://schemas.openxmlformats.org/officeDocument/2006/relationships" id="259" r:id="R1cf164817bfe4f7a"/>
    <p:sldId xmlns:r="http://schemas.openxmlformats.org/officeDocument/2006/relationships" id="260" r:id="R05fed4e306c44551"/>
    <p:sldId xmlns:r="http://schemas.openxmlformats.org/officeDocument/2006/relationships" id="261" r:id="Rd088fd02e54c44aa"/>
    <p:sldId xmlns:r="http://schemas.openxmlformats.org/officeDocument/2006/relationships" id="262" r:id="R32e98fdd8ae042b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b91389138ef4959" /><Relationship Type="http://schemas.openxmlformats.org/officeDocument/2006/relationships/slide" Target="/ppt/slides/slide1.xml" Id="R2ab4c434eb824d18" /><Relationship Type="http://schemas.openxmlformats.org/officeDocument/2006/relationships/slide" Target="/ppt/slides/slide2.xml" Id="R345b6bd0f6554290" /><Relationship Type="http://schemas.openxmlformats.org/officeDocument/2006/relationships/slide" Target="/ppt/slides/slide3.xml" Id="R922fe30c314d4ba3" /><Relationship Type="http://schemas.openxmlformats.org/officeDocument/2006/relationships/slide" Target="/ppt/slides/slide4.xml" Id="R1cf164817bfe4f7a" /><Relationship Type="http://schemas.openxmlformats.org/officeDocument/2006/relationships/slide" Target="/ppt/slides/slide5.xml" Id="R05fed4e306c44551" /><Relationship Type="http://schemas.openxmlformats.org/officeDocument/2006/relationships/slide" Target="/ppt/slides/slide6.xml" Id="Rd088fd02e54c44aa" /><Relationship Type="http://schemas.openxmlformats.org/officeDocument/2006/relationships/slide" Target="/ppt/slides/slide7.xml" Id="R32e98fdd8ae042b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a27fb6c0b7f4ba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ea4ebc5d324a3f" /><Relationship Type="http://schemas.openxmlformats.org/officeDocument/2006/relationships/theme" Target="/ppt/slideMasters/theme/theme1.xml" Id="R687e4ba4bf09480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8ea4ebc5d324a3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3a601ad2c14b7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75d4e023bf497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e9e9871a4742c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14056d85df4f3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9796833e5340c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417326177b4f5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f8149949d64c9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TEKNOFOB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TEKNOFOB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TEKNOFOB AS ble etablert [år] og holder til i Arendal.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TEKNOFOB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TEKNOFOB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TEKNOFOB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−44 049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237 820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11 370 351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16 637 428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TEKNOFOB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THOMAS BRODTKORB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TEKNOFOB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Thomas Brodtkorb, Waltersborgveien 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4838 Arendal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836 618 262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TEKNOFOB AS</a:t>
            </a:r>
          </a:p>
        </p:txBody>
      </p:sp>
    </p:spTree>
  </p:cSld>
  <p:clrMapOvr>
    <a:masterClrMapping xmlns:a="http://schemas.openxmlformats.org/drawingml/2006/main"/>
  </p:clrMapOvr>
</p:sld>
</file>