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41a3c94f147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a84567dd84e59"/>
  </p:sldMasterIdLst>
  <p:sldIdLst>
    <p:sldId xmlns:r="http://schemas.openxmlformats.org/officeDocument/2006/relationships" id="256" r:id="R5db0f98135df4f1e"/>
    <p:sldId xmlns:r="http://schemas.openxmlformats.org/officeDocument/2006/relationships" id="257" r:id="R5dead5748c544c60"/>
    <p:sldId xmlns:r="http://schemas.openxmlformats.org/officeDocument/2006/relationships" id="258" r:id="R07f1857cc21949ba"/>
    <p:sldId xmlns:r="http://schemas.openxmlformats.org/officeDocument/2006/relationships" id="259" r:id="R216ead52a8e948d4"/>
    <p:sldId xmlns:r="http://schemas.openxmlformats.org/officeDocument/2006/relationships" id="260" r:id="R7cf8a0c748d145f8"/>
    <p:sldId xmlns:r="http://schemas.openxmlformats.org/officeDocument/2006/relationships" id="261" r:id="R26674d09482b4d9a"/>
    <p:sldId xmlns:r="http://schemas.openxmlformats.org/officeDocument/2006/relationships" id="262" r:id="R035857d488c44a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a84567dd84e59" /><Relationship Type="http://schemas.openxmlformats.org/officeDocument/2006/relationships/slide" Target="/ppt/slides/slide1.xml" Id="R5db0f98135df4f1e" /><Relationship Type="http://schemas.openxmlformats.org/officeDocument/2006/relationships/slide" Target="/ppt/slides/slide2.xml" Id="R5dead5748c544c60" /><Relationship Type="http://schemas.openxmlformats.org/officeDocument/2006/relationships/slide" Target="/ppt/slides/slide3.xml" Id="R07f1857cc21949ba" /><Relationship Type="http://schemas.openxmlformats.org/officeDocument/2006/relationships/slide" Target="/ppt/slides/slide4.xml" Id="R216ead52a8e948d4" /><Relationship Type="http://schemas.openxmlformats.org/officeDocument/2006/relationships/slide" Target="/ppt/slides/slide5.xml" Id="R7cf8a0c748d145f8" /><Relationship Type="http://schemas.openxmlformats.org/officeDocument/2006/relationships/slide" Target="/ppt/slides/slide6.xml" Id="R26674d09482b4d9a" /><Relationship Type="http://schemas.openxmlformats.org/officeDocument/2006/relationships/slide" Target="/ppt/slides/slide7.xml" Id="R035857d488c44a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50615e813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4af8f9f224b4e" /><Relationship Type="http://schemas.openxmlformats.org/officeDocument/2006/relationships/theme" Target="/ppt/slideMasters/theme/theme1.xml" Id="Rafeefb08304b4b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4af8f9f224b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e53836bcb4e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ae9e155024e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1d60a875d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17a50642f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da51c69354a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52f8cf2d04a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75f9daf1a49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CAROG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ROGNE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836 716 612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