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18cf4395a0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717b36ca546fd"/>
  </p:sldMasterIdLst>
  <p:sldIdLst>
    <p:sldId xmlns:r="http://schemas.openxmlformats.org/officeDocument/2006/relationships" id="256" r:id="R2ceb198ffe404ab2"/>
    <p:sldId xmlns:r="http://schemas.openxmlformats.org/officeDocument/2006/relationships" id="257" r:id="R6319e36e27b34e20"/>
    <p:sldId xmlns:r="http://schemas.openxmlformats.org/officeDocument/2006/relationships" id="258" r:id="R65a24208eadc4b9c"/>
    <p:sldId xmlns:r="http://schemas.openxmlformats.org/officeDocument/2006/relationships" id="259" r:id="R92ada0ef251b4195"/>
    <p:sldId xmlns:r="http://schemas.openxmlformats.org/officeDocument/2006/relationships" id="260" r:id="R8b848f72fd1d4876"/>
    <p:sldId xmlns:r="http://schemas.openxmlformats.org/officeDocument/2006/relationships" id="261" r:id="Rb320118dac0f48dc"/>
    <p:sldId xmlns:r="http://schemas.openxmlformats.org/officeDocument/2006/relationships" id="262" r:id="Rd3ca14859be14c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717b36ca546fd" /><Relationship Type="http://schemas.openxmlformats.org/officeDocument/2006/relationships/slide" Target="/ppt/slides/slide1.xml" Id="R2ceb198ffe404ab2" /><Relationship Type="http://schemas.openxmlformats.org/officeDocument/2006/relationships/slide" Target="/ppt/slides/slide2.xml" Id="R6319e36e27b34e20" /><Relationship Type="http://schemas.openxmlformats.org/officeDocument/2006/relationships/slide" Target="/ppt/slides/slide3.xml" Id="R65a24208eadc4b9c" /><Relationship Type="http://schemas.openxmlformats.org/officeDocument/2006/relationships/slide" Target="/ppt/slides/slide4.xml" Id="R92ada0ef251b4195" /><Relationship Type="http://schemas.openxmlformats.org/officeDocument/2006/relationships/slide" Target="/ppt/slides/slide5.xml" Id="R8b848f72fd1d4876" /><Relationship Type="http://schemas.openxmlformats.org/officeDocument/2006/relationships/slide" Target="/ppt/slides/slide6.xml" Id="Rb320118dac0f48dc" /><Relationship Type="http://schemas.openxmlformats.org/officeDocument/2006/relationships/slide" Target="/ppt/slides/slide7.xml" Id="Rd3ca14859be14c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2634081d2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8272dc5df42b8" /><Relationship Type="http://schemas.openxmlformats.org/officeDocument/2006/relationships/theme" Target="/ppt/slideMasters/theme/theme1.xml" Id="R0c833df6b28e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8272dc5df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05f44a6a8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7b4ba5d1743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f328fa467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694611ffa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220b7b26947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9ccd6df1f4c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efcc3a8af41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