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5a9958e4ae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d6fe61514457d"/>
  </p:sldMasterIdLst>
  <p:sldIdLst>
    <p:sldId xmlns:r="http://schemas.openxmlformats.org/officeDocument/2006/relationships" id="256" r:id="R7e05464c5834467f"/>
    <p:sldId xmlns:r="http://schemas.openxmlformats.org/officeDocument/2006/relationships" id="257" r:id="Rb20a2f298e0b4f7d"/>
    <p:sldId xmlns:r="http://schemas.openxmlformats.org/officeDocument/2006/relationships" id="258" r:id="Rc4fe18cf8fb54c0f"/>
    <p:sldId xmlns:r="http://schemas.openxmlformats.org/officeDocument/2006/relationships" id="259" r:id="Rb1b535be0d6749d3"/>
    <p:sldId xmlns:r="http://schemas.openxmlformats.org/officeDocument/2006/relationships" id="260" r:id="Rdcbe39c2f9b7440f"/>
    <p:sldId xmlns:r="http://schemas.openxmlformats.org/officeDocument/2006/relationships" id="261" r:id="R9e63a0ac7e694ff2"/>
    <p:sldId xmlns:r="http://schemas.openxmlformats.org/officeDocument/2006/relationships" id="262" r:id="Rcc2a25c29e4e46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d6fe61514457d" /><Relationship Type="http://schemas.openxmlformats.org/officeDocument/2006/relationships/slide" Target="/ppt/slides/slide1.xml" Id="R7e05464c5834467f" /><Relationship Type="http://schemas.openxmlformats.org/officeDocument/2006/relationships/slide" Target="/ppt/slides/slide2.xml" Id="Rb20a2f298e0b4f7d" /><Relationship Type="http://schemas.openxmlformats.org/officeDocument/2006/relationships/slide" Target="/ppt/slides/slide3.xml" Id="Rc4fe18cf8fb54c0f" /><Relationship Type="http://schemas.openxmlformats.org/officeDocument/2006/relationships/slide" Target="/ppt/slides/slide4.xml" Id="Rb1b535be0d6749d3" /><Relationship Type="http://schemas.openxmlformats.org/officeDocument/2006/relationships/slide" Target="/ppt/slides/slide5.xml" Id="Rdcbe39c2f9b7440f" /><Relationship Type="http://schemas.openxmlformats.org/officeDocument/2006/relationships/slide" Target="/ppt/slides/slide6.xml" Id="R9e63a0ac7e694ff2" /><Relationship Type="http://schemas.openxmlformats.org/officeDocument/2006/relationships/slide" Target="/ppt/slides/slide7.xml" Id="Rcc2a25c29e4e46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c14776c2cb4a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5200dfd3d42cf" /><Relationship Type="http://schemas.openxmlformats.org/officeDocument/2006/relationships/theme" Target="/ppt/slideMasters/theme/theme1.xml" Id="Rd273d3cfc5604c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c5200dfd3d42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78cc10297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4d513e0947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4d01fc4f14d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fbfe5a7f6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3bc0987cd4f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1e9e75b7b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1f2123b9ef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