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2d2f0a2a294b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7226ae43204aad"/>
  </p:sldMasterIdLst>
  <p:sldIdLst>
    <p:sldId xmlns:r="http://schemas.openxmlformats.org/officeDocument/2006/relationships" id="256" r:id="R1b1c24a94203493d"/>
    <p:sldId xmlns:r="http://schemas.openxmlformats.org/officeDocument/2006/relationships" id="257" r:id="R31a25051321f42bd"/>
    <p:sldId xmlns:r="http://schemas.openxmlformats.org/officeDocument/2006/relationships" id="258" r:id="R13800456b8d64f2d"/>
    <p:sldId xmlns:r="http://schemas.openxmlformats.org/officeDocument/2006/relationships" id="259" r:id="R09db7fd331f14b91"/>
    <p:sldId xmlns:r="http://schemas.openxmlformats.org/officeDocument/2006/relationships" id="260" r:id="R192c158df4754e16"/>
    <p:sldId xmlns:r="http://schemas.openxmlformats.org/officeDocument/2006/relationships" id="261" r:id="R310977ae13de47c7"/>
    <p:sldId xmlns:r="http://schemas.openxmlformats.org/officeDocument/2006/relationships" id="262" r:id="Rd8a25f515771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226ae43204aad" /><Relationship Type="http://schemas.openxmlformats.org/officeDocument/2006/relationships/slide" Target="/ppt/slides/slide1.xml" Id="R1b1c24a94203493d" /><Relationship Type="http://schemas.openxmlformats.org/officeDocument/2006/relationships/slide" Target="/ppt/slides/slide2.xml" Id="R31a25051321f42bd" /><Relationship Type="http://schemas.openxmlformats.org/officeDocument/2006/relationships/slide" Target="/ppt/slides/slide3.xml" Id="R13800456b8d64f2d" /><Relationship Type="http://schemas.openxmlformats.org/officeDocument/2006/relationships/slide" Target="/ppt/slides/slide4.xml" Id="R09db7fd331f14b91" /><Relationship Type="http://schemas.openxmlformats.org/officeDocument/2006/relationships/slide" Target="/ppt/slides/slide5.xml" Id="R192c158df4754e16" /><Relationship Type="http://schemas.openxmlformats.org/officeDocument/2006/relationships/slide" Target="/ppt/slides/slide6.xml" Id="R310977ae13de47c7" /><Relationship Type="http://schemas.openxmlformats.org/officeDocument/2006/relationships/slide" Target="/ppt/slides/slide7.xml" Id="Rd8a25f515771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94236134b40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eb61c66444703" /><Relationship Type="http://schemas.openxmlformats.org/officeDocument/2006/relationships/theme" Target="/ppt/slideMasters/theme/theme1.xml" Id="Re19a0a9f334a49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2eb61c664447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8da0bba7c42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1b07fa55645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ff730a13b4a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8bd2643994c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9ab23b7a243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f7ba65f0945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0e308c439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SMARTOPTICS GROUP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SMARTOPTICS GROUP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169 773 000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326 640 000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CORETECH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K-SPAR INDUSTRIER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KLØVNINGEN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Smartoptics AS, 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41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858 905 192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