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b35f21115e42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d80781d2ec4113"/>
  </p:sldMasterIdLst>
  <p:sldIdLst>
    <p:sldId xmlns:r="http://schemas.openxmlformats.org/officeDocument/2006/relationships" id="256" r:id="R1cdfc7699e784178"/>
    <p:sldId xmlns:r="http://schemas.openxmlformats.org/officeDocument/2006/relationships" id="257" r:id="R7640bacdd32641e9"/>
    <p:sldId xmlns:r="http://schemas.openxmlformats.org/officeDocument/2006/relationships" id="258" r:id="Rf38b055924924db3"/>
    <p:sldId xmlns:r="http://schemas.openxmlformats.org/officeDocument/2006/relationships" id="259" r:id="Rce14733cfbbe45f6"/>
    <p:sldId xmlns:r="http://schemas.openxmlformats.org/officeDocument/2006/relationships" id="260" r:id="Rdc45a794e7e345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80781d2ec4113" /><Relationship Type="http://schemas.openxmlformats.org/officeDocument/2006/relationships/slide" Target="/ppt/slides/slide1.xml" Id="R1cdfc7699e784178" /><Relationship Type="http://schemas.openxmlformats.org/officeDocument/2006/relationships/slide" Target="/ppt/slides/slide2.xml" Id="R7640bacdd32641e9" /><Relationship Type="http://schemas.openxmlformats.org/officeDocument/2006/relationships/slide" Target="/ppt/slides/slide3.xml" Id="Rf38b055924924db3" /><Relationship Type="http://schemas.openxmlformats.org/officeDocument/2006/relationships/slide" Target="/ppt/slides/slide4.xml" Id="Rce14733cfbbe45f6" /><Relationship Type="http://schemas.openxmlformats.org/officeDocument/2006/relationships/slide" Target="/ppt/slides/slide5.xml" Id="Rdc45a794e7e345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7c047206eb48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7c2beeae144b9" /><Relationship Type="http://schemas.openxmlformats.org/officeDocument/2006/relationships/theme" Target="/ppt/slideMasters/theme/theme1.xml" Id="R401dbaee771041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87c2beeae144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251c84f6b47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f608468e748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eebb18d5b4d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3acc5cc1e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cf50684374d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HAUGESUND MÅLLAG OG UNGDOMSLAG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HAUGESUND MÅLLAG OG UNGDOMSLAG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Kvalamarka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5514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73 68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www.kvalatun.no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871 341 982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HAUGESUND MÅLLAG OG UNGDOMSLAG</a:t>
            </a:r>
          </a:p>
        </p:txBody>
      </p:sp>
    </p:spTree>
  </p:cSld>
  <p:clrMapOvr>
    <a:masterClrMapping xmlns:a="http://schemas.openxmlformats.org/drawingml/2006/main"/>
  </p:clrMapOvr>
</p:sld>
</file>