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3862a1ce7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4b1ab57de4223"/>
  </p:sldMasterIdLst>
  <p:sldIdLst>
    <p:sldId xmlns:r="http://schemas.openxmlformats.org/officeDocument/2006/relationships" id="256" r:id="R8f0f30c31edb4e0a"/>
    <p:sldId xmlns:r="http://schemas.openxmlformats.org/officeDocument/2006/relationships" id="257" r:id="Rd1464bd2a36049e9"/>
    <p:sldId xmlns:r="http://schemas.openxmlformats.org/officeDocument/2006/relationships" id="258" r:id="Rdcfb7ccb98234648"/>
    <p:sldId xmlns:r="http://schemas.openxmlformats.org/officeDocument/2006/relationships" id="259" r:id="Rbc9e6085d8dd41cf"/>
    <p:sldId xmlns:r="http://schemas.openxmlformats.org/officeDocument/2006/relationships" id="260" r:id="Rc72de5038cfb4092"/>
    <p:sldId xmlns:r="http://schemas.openxmlformats.org/officeDocument/2006/relationships" id="261" r:id="Rdab670fd54d04a53"/>
    <p:sldId xmlns:r="http://schemas.openxmlformats.org/officeDocument/2006/relationships" id="262" r:id="Re1ac0bb3a87c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4b1ab57de4223" /><Relationship Type="http://schemas.openxmlformats.org/officeDocument/2006/relationships/slide" Target="/ppt/slides/slide1.xml" Id="R8f0f30c31edb4e0a" /><Relationship Type="http://schemas.openxmlformats.org/officeDocument/2006/relationships/slide" Target="/ppt/slides/slide2.xml" Id="Rd1464bd2a36049e9" /><Relationship Type="http://schemas.openxmlformats.org/officeDocument/2006/relationships/slide" Target="/ppt/slides/slide3.xml" Id="Rdcfb7ccb98234648" /><Relationship Type="http://schemas.openxmlformats.org/officeDocument/2006/relationships/slide" Target="/ppt/slides/slide4.xml" Id="Rbc9e6085d8dd41cf" /><Relationship Type="http://schemas.openxmlformats.org/officeDocument/2006/relationships/slide" Target="/ppt/slides/slide5.xml" Id="Rc72de5038cfb4092" /><Relationship Type="http://schemas.openxmlformats.org/officeDocument/2006/relationships/slide" Target="/ppt/slides/slide6.xml" Id="Rdab670fd54d04a53" /><Relationship Type="http://schemas.openxmlformats.org/officeDocument/2006/relationships/slide" Target="/ppt/slides/slide7.xml" Id="Re1ac0bb3a87c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bf0493d14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955d28de746cc" /><Relationship Type="http://schemas.openxmlformats.org/officeDocument/2006/relationships/theme" Target="/ppt/slideMasters/theme/theme1.xml" Id="R371ef15f976c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955d28de7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a670fb66f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eeee9be7540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a59ec9327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a369c473c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bd6349dcd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97ad5986b42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3941efc7d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PATENTBYRÅ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PATENTBYRÅ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9 624 230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FEHN AMBJØRNDALEN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877 071 022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