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ff57b4e54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5837223fb4ed7"/>
  </p:sldMasterIdLst>
  <p:sldIdLst>
    <p:sldId xmlns:r="http://schemas.openxmlformats.org/officeDocument/2006/relationships" id="256" r:id="R367092f20e874a75"/>
    <p:sldId xmlns:r="http://schemas.openxmlformats.org/officeDocument/2006/relationships" id="257" r:id="R042cd62ea2d74026"/>
    <p:sldId xmlns:r="http://schemas.openxmlformats.org/officeDocument/2006/relationships" id="258" r:id="Ra448d33144f7450c"/>
    <p:sldId xmlns:r="http://schemas.openxmlformats.org/officeDocument/2006/relationships" id="259" r:id="Rcf6b67b726334537"/>
    <p:sldId xmlns:r="http://schemas.openxmlformats.org/officeDocument/2006/relationships" id="260" r:id="R250f914276e94f34"/>
    <p:sldId xmlns:r="http://schemas.openxmlformats.org/officeDocument/2006/relationships" id="261" r:id="R5f4122e6c042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5837223fb4ed7" /><Relationship Type="http://schemas.openxmlformats.org/officeDocument/2006/relationships/slide" Target="/ppt/slides/slide1.xml" Id="R367092f20e874a75" /><Relationship Type="http://schemas.openxmlformats.org/officeDocument/2006/relationships/slide" Target="/ppt/slides/slide2.xml" Id="R042cd62ea2d74026" /><Relationship Type="http://schemas.openxmlformats.org/officeDocument/2006/relationships/slide" Target="/ppt/slides/slide3.xml" Id="Ra448d33144f7450c" /><Relationship Type="http://schemas.openxmlformats.org/officeDocument/2006/relationships/slide" Target="/ppt/slides/slide4.xml" Id="Rcf6b67b726334537" /><Relationship Type="http://schemas.openxmlformats.org/officeDocument/2006/relationships/slide" Target="/ppt/slides/slide5.xml" Id="R250f914276e94f34" /><Relationship Type="http://schemas.openxmlformats.org/officeDocument/2006/relationships/slide" Target="/ppt/slides/slide6.xml" Id="R5f4122e6c042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960d3d9a9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1467f9ae4749" /><Relationship Type="http://schemas.openxmlformats.org/officeDocument/2006/relationships/theme" Target="/ppt/slideMasters/theme/theme1.xml" Id="R36c362880339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61467f9ae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fb6792b34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899ed266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25d149741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6de173a1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edc1acac0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9734fc76c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ROLF SANDBERG REBERG OG ELLEN M REBERGS LEGAT TIL FORSKNING AV PARKINSONS SYKDOM STI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2 966 015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Kjersti Husbyn, Furuveien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82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annehusbyn@hotmail.com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ROLF SANDBERG REBERG OG ELLEN M REBERGS LEGAT TIL FORSKNING AV PARKINSONS SYKDOM STI</a:t>
            </a:r>
          </a:p>
        </p:txBody>
      </p:sp>
    </p:spTree>
  </p:cSld>
  <p:clrMapOvr>
    <a:masterClrMapping xmlns:a="http://schemas.openxmlformats.org/drawingml/2006/main"/>
  </p:clrMapOvr>
</p:sld>
</file>