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5942df6bba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e29477e79463f"/>
  </p:sldMasterIdLst>
  <p:sldIdLst>
    <p:sldId xmlns:r="http://schemas.openxmlformats.org/officeDocument/2006/relationships" id="256" r:id="R8dff0fe9389a433b"/>
    <p:sldId xmlns:r="http://schemas.openxmlformats.org/officeDocument/2006/relationships" id="257" r:id="R2677de5179ef4937"/>
    <p:sldId xmlns:r="http://schemas.openxmlformats.org/officeDocument/2006/relationships" id="258" r:id="Rafef3eed3da54d9b"/>
    <p:sldId xmlns:r="http://schemas.openxmlformats.org/officeDocument/2006/relationships" id="259" r:id="Ra9814560f1d34822"/>
    <p:sldId xmlns:r="http://schemas.openxmlformats.org/officeDocument/2006/relationships" id="260" r:id="R04edb5814407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e29477e79463f" /><Relationship Type="http://schemas.openxmlformats.org/officeDocument/2006/relationships/slide" Target="/ppt/slides/slide1.xml" Id="R8dff0fe9389a433b" /><Relationship Type="http://schemas.openxmlformats.org/officeDocument/2006/relationships/slide" Target="/ppt/slides/slide2.xml" Id="R2677de5179ef4937" /><Relationship Type="http://schemas.openxmlformats.org/officeDocument/2006/relationships/slide" Target="/ppt/slides/slide3.xml" Id="Rafef3eed3da54d9b" /><Relationship Type="http://schemas.openxmlformats.org/officeDocument/2006/relationships/slide" Target="/ppt/slides/slide4.xml" Id="Ra9814560f1d34822" /><Relationship Type="http://schemas.openxmlformats.org/officeDocument/2006/relationships/slide" Target="/ppt/slides/slide5.xml" Id="R04edb5814407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ec28863da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91c8f3d07427d" /><Relationship Type="http://schemas.openxmlformats.org/officeDocument/2006/relationships/theme" Target="/ppt/slideMasters/theme/theme1.xml" Id="R208c29a566d6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91c8f3d07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85e8885849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e97520138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eaea984ae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654eae1e3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5004d26d2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