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fce20bdae6446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ebc4d2ac1b4c37"/>
  </p:sldMasterIdLst>
  <p:sldIdLst>
    <p:sldId xmlns:r="http://schemas.openxmlformats.org/officeDocument/2006/relationships" id="256" r:id="Rce3a8e95aae74514"/>
    <p:sldId xmlns:r="http://schemas.openxmlformats.org/officeDocument/2006/relationships" id="257" r:id="R9ddf59989664457f"/>
    <p:sldId xmlns:r="http://schemas.openxmlformats.org/officeDocument/2006/relationships" id="258" r:id="R85a25b813d01441c"/>
    <p:sldId xmlns:r="http://schemas.openxmlformats.org/officeDocument/2006/relationships" id="259" r:id="R2fdfbfcdc1734251"/>
    <p:sldId xmlns:r="http://schemas.openxmlformats.org/officeDocument/2006/relationships" id="260" r:id="R235ec5c29bbb44d8"/>
    <p:sldId xmlns:r="http://schemas.openxmlformats.org/officeDocument/2006/relationships" id="261" r:id="Rd94d8f79d8f94cfc"/>
    <p:sldId xmlns:r="http://schemas.openxmlformats.org/officeDocument/2006/relationships" id="262" r:id="R1c9e73d0368045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ebc4d2ac1b4c37" /><Relationship Type="http://schemas.openxmlformats.org/officeDocument/2006/relationships/slide" Target="/ppt/slides/slide1.xml" Id="Rce3a8e95aae74514" /><Relationship Type="http://schemas.openxmlformats.org/officeDocument/2006/relationships/slide" Target="/ppt/slides/slide2.xml" Id="R9ddf59989664457f" /><Relationship Type="http://schemas.openxmlformats.org/officeDocument/2006/relationships/slide" Target="/ppt/slides/slide3.xml" Id="R85a25b813d01441c" /><Relationship Type="http://schemas.openxmlformats.org/officeDocument/2006/relationships/slide" Target="/ppt/slides/slide4.xml" Id="R2fdfbfcdc1734251" /><Relationship Type="http://schemas.openxmlformats.org/officeDocument/2006/relationships/slide" Target="/ppt/slides/slide5.xml" Id="R235ec5c29bbb44d8" /><Relationship Type="http://schemas.openxmlformats.org/officeDocument/2006/relationships/slide" Target="/ppt/slides/slide6.xml" Id="Rd94d8f79d8f94cfc" /><Relationship Type="http://schemas.openxmlformats.org/officeDocument/2006/relationships/slide" Target="/ppt/slides/slide7.xml" Id="R1c9e73d0368045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3103d2927b54df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30ffce60f24458c" /><Relationship Type="http://schemas.openxmlformats.org/officeDocument/2006/relationships/theme" Target="/ppt/slideMasters/theme/theme1.xml" Id="R4246285d180a4cb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30ffce60f24458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cdfee7df64455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8bd84841884fd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8acbbe5f894f9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cd8c9d75e842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c1c903418f48d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cd98bad704e5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5d7e7bac984e5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NG MENY VESTFOLD TELEMARK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NG MENY VESTFOLD TELEMARK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1 644 736 434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−2 014 457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−805 152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415 207 825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532 452 986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MENY BUTIKKDRIFT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Karenslyst allé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www.meny.no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879 447 232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NG MENY VESTFOLD TELEMARK AS</a:t>
            </a:r>
          </a:p>
        </p:txBody>
      </p:sp>
    </p:spTree>
  </p:cSld>
  <p:clrMapOvr>
    <a:masterClrMapping xmlns:a="http://schemas.openxmlformats.org/drawingml/2006/main"/>
  </p:clrMapOvr>
</p:sld>
</file>