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1e6ad25c3f4f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5fefb51442416d"/>
  </p:sldMasterIdLst>
  <p:sldIdLst>
    <p:sldId xmlns:r="http://schemas.openxmlformats.org/officeDocument/2006/relationships" id="256" r:id="R7627a392210a4f97"/>
    <p:sldId xmlns:r="http://schemas.openxmlformats.org/officeDocument/2006/relationships" id="257" r:id="R122cf08de4ac4703"/>
    <p:sldId xmlns:r="http://schemas.openxmlformats.org/officeDocument/2006/relationships" id="258" r:id="Rb76c57f409764080"/>
    <p:sldId xmlns:r="http://schemas.openxmlformats.org/officeDocument/2006/relationships" id="259" r:id="Rf4aae1fc3a634351"/>
    <p:sldId xmlns:r="http://schemas.openxmlformats.org/officeDocument/2006/relationships" id="260" r:id="Rf9b293d5e37e4c31"/>
    <p:sldId xmlns:r="http://schemas.openxmlformats.org/officeDocument/2006/relationships" id="261" r:id="R27262047e16e4a8d"/>
    <p:sldId xmlns:r="http://schemas.openxmlformats.org/officeDocument/2006/relationships" id="262" r:id="Re81d300640514b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5fefb51442416d" /><Relationship Type="http://schemas.openxmlformats.org/officeDocument/2006/relationships/slide" Target="/ppt/slides/slide1.xml" Id="R7627a392210a4f97" /><Relationship Type="http://schemas.openxmlformats.org/officeDocument/2006/relationships/slide" Target="/ppt/slides/slide2.xml" Id="R122cf08de4ac4703" /><Relationship Type="http://schemas.openxmlformats.org/officeDocument/2006/relationships/slide" Target="/ppt/slides/slide3.xml" Id="Rb76c57f409764080" /><Relationship Type="http://schemas.openxmlformats.org/officeDocument/2006/relationships/slide" Target="/ppt/slides/slide4.xml" Id="Rf4aae1fc3a634351" /><Relationship Type="http://schemas.openxmlformats.org/officeDocument/2006/relationships/slide" Target="/ppt/slides/slide5.xml" Id="Rf9b293d5e37e4c31" /><Relationship Type="http://schemas.openxmlformats.org/officeDocument/2006/relationships/slide" Target="/ppt/slides/slide6.xml" Id="R27262047e16e4a8d" /><Relationship Type="http://schemas.openxmlformats.org/officeDocument/2006/relationships/slide" Target="/ppt/slides/slide7.xml" Id="Re81d300640514b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bc716406a444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aba5eb7f542df" /><Relationship Type="http://schemas.openxmlformats.org/officeDocument/2006/relationships/theme" Target="/ppt/slideMasters/theme/theme1.xml" Id="Rd91048517edf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0aba5eb7f542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1ab6e0b3a47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7818774074c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b6af3ce7c41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3284a274f44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941bba97e4e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56f9cf9df4f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0204ec08e41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STABEKK REGNSKAPSSERVICE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7 530 264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4 014 086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7 894 871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BJERKEK OLE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