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f46a01fc046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bc25d14b294ac4"/>
  </p:sldMasterIdLst>
  <p:sldIdLst>
    <p:sldId xmlns:r="http://schemas.openxmlformats.org/officeDocument/2006/relationships" id="256" r:id="Rf5f9fa60074549b8"/>
    <p:sldId xmlns:r="http://schemas.openxmlformats.org/officeDocument/2006/relationships" id="257" r:id="R563f83ac05224e8b"/>
    <p:sldId xmlns:r="http://schemas.openxmlformats.org/officeDocument/2006/relationships" id="258" r:id="R49224e775d1049ee"/>
    <p:sldId xmlns:r="http://schemas.openxmlformats.org/officeDocument/2006/relationships" id="259" r:id="R341c23057b144674"/>
    <p:sldId xmlns:r="http://schemas.openxmlformats.org/officeDocument/2006/relationships" id="260" r:id="Reb3b958307044b17"/>
    <p:sldId xmlns:r="http://schemas.openxmlformats.org/officeDocument/2006/relationships" id="261" r:id="Rdf8807896fe0438f"/>
    <p:sldId xmlns:r="http://schemas.openxmlformats.org/officeDocument/2006/relationships" id="262" r:id="R95a2fe90f49b49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bc25d14b294ac4" /><Relationship Type="http://schemas.openxmlformats.org/officeDocument/2006/relationships/slide" Target="/ppt/slides/slide1.xml" Id="Rf5f9fa60074549b8" /><Relationship Type="http://schemas.openxmlformats.org/officeDocument/2006/relationships/slide" Target="/ppt/slides/slide2.xml" Id="R563f83ac05224e8b" /><Relationship Type="http://schemas.openxmlformats.org/officeDocument/2006/relationships/slide" Target="/ppt/slides/slide3.xml" Id="R49224e775d1049ee" /><Relationship Type="http://schemas.openxmlformats.org/officeDocument/2006/relationships/slide" Target="/ppt/slides/slide4.xml" Id="R341c23057b144674" /><Relationship Type="http://schemas.openxmlformats.org/officeDocument/2006/relationships/slide" Target="/ppt/slides/slide5.xml" Id="Reb3b958307044b17" /><Relationship Type="http://schemas.openxmlformats.org/officeDocument/2006/relationships/slide" Target="/ppt/slides/slide6.xml" Id="Rdf8807896fe0438f" /><Relationship Type="http://schemas.openxmlformats.org/officeDocument/2006/relationships/slide" Target="/ppt/slides/slide7.xml" Id="R95a2fe90f49b49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e7a828641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aac0020dd4cc0" /><Relationship Type="http://schemas.openxmlformats.org/officeDocument/2006/relationships/theme" Target="/ppt/slideMasters/theme/theme1.xml" Id="Ra519feca218a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aac0020dd4c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70c4f51d3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c5e89a8cf45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65df3ad824d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bb84877a7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90bb8c22d46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2046c76d54f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35d4daa074e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