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fcacfc09ed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e4d3d5eef4242"/>
  </p:sldMasterIdLst>
  <p:sldIdLst>
    <p:sldId xmlns:r="http://schemas.openxmlformats.org/officeDocument/2006/relationships" id="256" r:id="R3cb15635afef4582"/>
    <p:sldId xmlns:r="http://schemas.openxmlformats.org/officeDocument/2006/relationships" id="257" r:id="R0f315df8c5b840ad"/>
    <p:sldId xmlns:r="http://schemas.openxmlformats.org/officeDocument/2006/relationships" id="258" r:id="R11798a7751f944c1"/>
    <p:sldId xmlns:r="http://schemas.openxmlformats.org/officeDocument/2006/relationships" id="259" r:id="R71d30615fa8f43f3"/>
    <p:sldId xmlns:r="http://schemas.openxmlformats.org/officeDocument/2006/relationships" id="260" r:id="R604efddc6a7c4436"/>
    <p:sldId xmlns:r="http://schemas.openxmlformats.org/officeDocument/2006/relationships" id="261" r:id="R656d3818e69e4bcb"/>
    <p:sldId xmlns:r="http://schemas.openxmlformats.org/officeDocument/2006/relationships" id="262" r:id="R9a99ac52df8b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e4d3d5eef4242" /><Relationship Type="http://schemas.openxmlformats.org/officeDocument/2006/relationships/slide" Target="/ppt/slides/slide1.xml" Id="R3cb15635afef4582" /><Relationship Type="http://schemas.openxmlformats.org/officeDocument/2006/relationships/slide" Target="/ppt/slides/slide2.xml" Id="R0f315df8c5b840ad" /><Relationship Type="http://schemas.openxmlformats.org/officeDocument/2006/relationships/slide" Target="/ppt/slides/slide3.xml" Id="R11798a7751f944c1" /><Relationship Type="http://schemas.openxmlformats.org/officeDocument/2006/relationships/slide" Target="/ppt/slides/slide4.xml" Id="R71d30615fa8f43f3" /><Relationship Type="http://schemas.openxmlformats.org/officeDocument/2006/relationships/slide" Target="/ppt/slides/slide5.xml" Id="R604efddc6a7c4436" /><Relationship Type="http://schemas.openxmlformats.org/officeDocument/2006/relationships/slide" Target="/ppt/slides/slide6.xml" Id="R656d3818e69e4bcb" /><Relationship Type="http://schemas.openxmlformats.org/officeDocument/2006/relationships/slide" Target="/ppt/slides/slide7.xml" Id="R9a99ac52df8b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d573511bb4c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befe43ff84594" /><Relationship Type="http://schemas.openxmlformats.org/officeDocument/2006/relationships/theme" Target="/ppt/slideMasters/theme/theme1.xml" Id="Rdf4b01a5b0db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befe43ff845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be8e789cc4e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63b72073e4a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a735c0766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43c340ca34d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51af2168e4b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48f08c94d4d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ffaa3ebdb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TERJE DYNGELAND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TERJE DYNGELAND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428 660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DYNGELAND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10 24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terjdy@online.no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882 157 482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