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24e671058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262644a0864eb8"/>
  </p:sldMasterIdLst>
  <p:sldIdLst>
    <p:sldId xmlns:r="http://schemas.openxmlformats.org/officeDocument/2006/relationships" id="256" r:id="Rce463c24a903482a"/>
    <p:sldId xmlns:r="http://schemas.openxmlformats.org/officeDocument/2006/relationships" id="257" r:id="R648a2b3b013b49cd"/>
    <p:sldId xmlns:r="http://schemas.openxmlformats.org/officeDocument/2006/relationships" id="258" r:id="R32556deb1c294bdb"/>
    <p:sldId xmlns:r="http://schemas.openxmlformats.org/officeDocument/2006/relationships" id="259" r:id="Ra3f84573b7b7433f"/>
    <p:sldId xmlns:r="http://schemas.openxmlformats.org/officeDocument/2006/relationships" id="260" r:id="Rf3560d5f09d845d2"/>
    <p:sldId xmlns:r="http://schemas.openxmlformats.org/officeDocument/2006/relationships" id="261" r:id="Rc59f81a465a34f75"/>
    <p:sldId xmlns:r="http://schemas.openxmlformats.org/officeDocument/2006/relationships" id="262" r:id="R490c5d818646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62644a0864eb8" /><Relationship Type="http://schemas.openxmlformats.org/officeDocument/2006/relationships/slide" Target="/ppt/slides/slide1.xml" Id="Rce463c24a903482a" /><Relationship Type="http://schemas.openxmlformats.org/officeDocument/2006/relationships/slide" Target="/ppt/slides/slide2.xml" Id="R648a2b3b013b49cd" /><Relationship Type="http://schemas.openxmlformats.org/officeDocument/2006/relationships/slide" Target="/ppt/slides/slide3.xml" Id="R32556deb1c294bdb" /><Relationship Type="http://schemas.openxmlformats.org/officeDocument/2006/relationships/slide" Target="/ppt/slides/slide4.xml" Id="Ra3f84573b7b7433f" /><Relationship Type="http://schemas.openxmlformats.org/officeDocument/2006/relationships/slide" Target="/ppt/slides/slide5.xml" Id="Rf3560d5f09d845d2" /><Relationship Type="http://schemas.openxmlformats.org/officeDocument/2006/relationships/slide" Target="/ppt/slides/slide6.xml" Id="Rc59f81a465a34f75" /><Relationship Type="http://schemas.openxmlformats.org/officeDocument/2006/relationships/slide" Target="/ppt/slides/slide7.xml" Id="R490c5d818646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81cb2cd7442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9d3c7f4894335" /><Relationship Type="http://schemas.openxmlformats.org/officeDocument/2006/relationships/theme" Target="/ppt/slideMasters/theme/theme1.xml" Id="Rddac0932a8b64f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9d3c7f489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47bb4cb5b42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ff4060543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10313f522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445c72446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e0298159e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a22825f45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66dfb0fee49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MIGLIA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18 041 497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terje.egeland@canholding.no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