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0bf0488b3f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44836a3cc4623"/>
  </p:sldMasterIdLst>
  <p:sldIdLst>
    <p:sldId xmlns:r="http://schemas.openxmlformats.org/officeDocument/2006/relationships" id="256" r:id="R05cbefbb900c45b8"/>
    <p:sldId xmlns:r="http://schemas.openxmlformats.org/officeDocument/2006/relationships" id="257" r:id="R473e108a622b4649"/>
    <p:sldId xmlns:r="http://schemas.openxmlformats.org/officeDocument/2006/relationships" id="258" r:id="Rbdd1656cb9d04020"/>
    <p:sldId xmlns:r="http://schemas.openxmlformats.org/officeDocument/2006/relationships" id="259" r:id="Rdfaec618d3604d92"/>
    <p:sldId xmlns:r="http://schemas.openxmlformats.org/officeDocument/2006/relationships" id="260" r:id="R63e0a46c2136452c"/>
    <p:sldId xmlns:r="http://schemas.openxmlformats.org/officeDocument/2006/relationships" id="261" r:id="R496ed62b4fb240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44836a3cc4623" /><Relationship Type="http://schemas.openxmlformats.org/officeDocument/2006/relationships/slide" Target="/ppt/slides/slide1.xml" Id="R05cbefbb900c45b8" /><Relationship Type="http://schemas.openxmlformats.org/officeDocument/2006/relationships/slide" Target="/ppt/slides/slide2.xml" Id="R473e108a622b4649" /><Relationship Type="http://schemas.openxmlformats.org/officeDocument/2006/relationships/slide" Target="/ppt/slides/slide3.xml" Id="Rbdd1656cb9d04020" /><Relationship Type="http://schemas.openxmlformats.org/officeDocument/2006/relationships/slide" Target="/ppt/slides/slide4.xml" Id="Rdfaec618d3604d92" /><Relationship Type="http://schemas.openxmlformats.org/officeDocument/2006/relationships/slide" Target="/ppt/slides/slide5.xml" Id="R63e0a46c2136452c" /><Relationship Type="http://schemas.openxmlformats.org/officeDocument/2006/relationships/slide" Target="/ppt/slides/slide6.xml" Id="R496ed62b4fb240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70d7f9f89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b9d2c438042cd" /><Relationship Type="http://schemas.openxmlformats.org/officeDocument/2006/relationships/theme" Target="/ppt/slideMasters/theme/theme1.xml" Id="R558de75c390842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7b9d2c4380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54836c9cc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8e968642f44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077cce0c5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73e5be5b44f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c31f0746d4e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669c7437040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E KVAL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Saksumdalsvegen 788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888 990 232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