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4a7d6eecc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e6080eebf441f"/>
  </p:sldMasterIdLst>
  <p:sldIdLst>
    <p:sldId xmlns:r="http://schemas.openxmlformats.org/officeDocument/2006/relationships" id="256" r:id="R4e9b5c2894934699"/>
    <p:sldId xmlns:r="http://schemas.openxmlformats.org/officeDocument/2006/relationships" id="257" r:id="Rb1ca938711fc4d40"/>
    <p:sldId xmlns:r="http://schemas.openxmlformats.org/officeDocument/2006/relationships" id="258" r:id="Rcc1e329869ae405e"/>
    <p:sldId xmlns:r="http://schemas.openxmlformats.org/officeDocument/2006/relationships" id="259" r:id="Rae1e326590d1443c"/>
    <p:sldId xmlns:r="http://schemas.openxmlformats.org/officeDocument/2006/relationships" id="260" r:id="Rda6455b800b14aa7"/>
    <p:sldId xmlns:r="http://schemas.openxmlformats.org/officeDocument/2006/relationships" id="261" r:id="R82b03c06d27c49b3"/>
    <p:sldId xmlns:r="http://schemas.openxmlformats.org/officeDocument/2006/relationships" id="262" r:id="Re2bd66b45ce1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e6080eebf441f" /><Relationship Type="http://schemas.openxmlformats.org/officeDocument/2006/relationships/slide" Target="/ppt/slides/slide1.xml" Id="R4e9b5c2894934699" /><Relationship Type="http://schemas.openxmlformats.org/officeDocument/2006/relationships/slide" Target="/ppt/slides/slide2.xml" Id="Rb1ca938711fc4d40" /><Relationship Type="http://schemas.openxmlformats.org/officeDocument/2006/relationships/slide" Target="/ppt/slides/slide3.xml" Id="Rcc1e329869ae405e" /><Relationship Type="http://schemas.openxmlformats.org/officeDocument/2006/relationships/slide" Target="/ppt/slides/slide4.xml" Id="Rae1e326590d1443c" /><Relationship Type="http://schemas.openxmlformats.org/officeDocument/2006/relationships/slide" Target="/ppt/slides/slide5.xml" Id="Rda6455b800b14aa7" /><Relationship Type="http://schemas.openxmlformats.org/officeDocument/2006/relationships/slide" Target="/ppt/slides/slide6.xml" Id="R82b03c06d27c49b3" /><Relationship Type="http://schemas.openxmlformats.org/officeDocument/2006/relationships/slide" Target="/ppt/slides/slide7.xml" Id="Re2bd66b45ce1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a4094ef03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713a0addf4e17" /><Relationship Type="http://schemas.openxmlformats.org/officeDocument/2006/relationships/theme" Target="/ppt/slideMasters/theme/theme1.xml" Id="Ra9d40213d5b1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713a0addf4e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31dd9f02f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0b4af1c9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9abc0db674e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7ec0670334b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21e2494bd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325da89d949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eb140ba2d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E KVAL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E KVAL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6 742 297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ROLAND KVAL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Saksumdalsvegen 788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888 990 232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 KVAL HOLDING AS</a:t>
            </a:r>
          </a:p>
        </p:txBody>
      </p:sp>
    </p:spTree>
  </p:cSld>
  <p:clrMapOvr>
    <a:masterClrMapping xmlns:a="http://schemas.openxmlformats.org/drawingml/2006/main"/>
  </p:clrMapOvr>
</p:sld>
</file>