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49cb7355b24c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8031f4201948f3"/>
  </p:sldMasterIdLst>
  <p:sldIdLst>
    <p:sldId xmlns:r="http://schemas.openxmlformats.org/officeDocument/2006/relationships" id="256" r:id="Rfab6d88d0a044609"/>
    <p:sldId xmlns:r="http://schemas.openxmlformats.org/officeDocument/2006/relationships" id="257" r:id="R74226637c5cf423a"/>
    <p:sldId xmlns:r="http://schemas.openxmlformats.org/officeDocument/2006/relationships" id="258" r:id="Rec25909a98bd4f88"/>
    <p:sldId xmlns:r="http://schemas.openxmlformats.org/officeDocument/2006/relationships" id="259" r:id="R0a86610506ea42a2"/>
    <p:sldId xmlns:r="http://schemas.openxmlformats.org/officeDocument/2006/relationships" id="260" r:id="Rd799e3db04cd462d"/>
    <p:sldId xmlns:r="http://schemas.openxmlformats.org/officeDocument/2006/relationships" id="261" r:id="R78595975ced84760"/>
    <p:sldId xmlns:r="http://schemas.openxmlformats.org/officeDocument/2006/relationships" id="262" r:id="Rc5418833953d45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8031f4201948f3" /><Relationship Type="http://schemas.openxmlformats.org/officeDocument/2006/relationships/slide" Target="/ppt/slides/slide1.xml" Id="Rfab6d88d0a044609" /><Relationship Type="http://schemas.openxmlformats.org/officeDocument/2006/relationships/slide" Target="/ppt/slides/slide2.xml" Id="R74226637c5cf423a" /><Relationship Type="http://schemas.openxmlformats.org/officeDocument/2006/relationships/slide" Target="/ppt/slides/slide3.xml" Id="Rec25909a98bd4f88" /><Relationship Type="http://schemas.openxmlformats.org/officeDocument/2006/relationships/slide" Target="/ppt/slides/slide4.xml" Id="R0a86610506ea42a2" /><Relationship Type="http://schemas.openxmlformats.org/officeDocument/2006/relationships/slide" Target="/ppt/slides/slide5.xml" Id="Rd799e3db04cd462d" /><Relationship Type="http://schemas.openxmlformats.org/officeDocument/2006/relationships/slide" Target="/ppt/slides/slide6.xml" Id="R78595975ced84760" /><Relationship Type="http://schemas.openxmlformats.org/officeDocument/2006/relationships/slide" Target="/ppt/slides/slide7.xml" Id="Rc5418833953d45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727d88e148b49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17c39113404d7a" /><Relationship Type="http://schemas.openxmlformats.org/officeDocument/2006/relationships/theme" Target="/ppt/slideMasters/theme/theme1.xml" Id="R655c8385bacd442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717c39113404d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8ed744e0d2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606b0124eb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a3917e524b4b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6292fcd7d4b2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9d3022fd24a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ae188041784e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176d21dba41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A.S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A.S INVEST AS ble etablert [år] og holder til i Mandal.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−48 089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307 474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4 696 573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4 773 873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Solbakken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4517 Mandal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889 041 722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A.S INVEST AS</a:t>
            </a:r>
          </a:p>
        </p:txBody>
      </p:sp>
    </p:spTree>
  </p:cSld>
  <p:clrMapOvr>
    <a:masterClrMapping xmlns:a="http://schemas.openxmlformats.org/drawingml/2006/main"/>
  </p:clrMapOvr>
</p:sld>
</file>