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86617f52bf44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1efa89b9724b72"/>
  </p:sldMasterIdLst>
  <p:sldIdLst>
    <p:sldId xmlns:r="http://schemas.openxmlformats.org/officeDocument/2006/relationships" id="256" r:id="Raa1dc6d7caaa4bc8"/>
    <p:sldId xmlns:r="http://schemas.openxmlformats.org/officeDocument/2006/relationships" id="257" r:id="R36c7a864b4474284"/>
    <p:sldId xmlns:r="http://schemas.openxmlformats.org/officeDocument/2006/relationships" id="258" r:id="R296ec53545ab4b67"/>
    <p:sldId xmlns:r="http://schemas.openxmlformats.org/officeDocument/2006/relationships" id="259" r:id="R89cacb073aef4e76"/>
    <p:sldId xmlns:r="http://schemas.openxmlformats.org/officeDocument/2006/relationships" id="260" r:id="R60861e8aba6a415a"/>
    <p:sldId xmlns:r="http://schemas.openxmlformats.org/officeDocument/2006/relationships" id="261" r:id="R02c01f0bbb4c437c"/>
    <p:sldId xmlns:r="http://schemas.openxmlformats.org/officeDocument/2006/relationships" id="262" r:id="Rb198421e6de447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1efa89b9724b72" /><Relationship Type="http://schemas.openxmlformats.org/officeDocument/2006/relationships/slide" Target="/ppt/slides/slide1.xml" Id="Raa1dc6d7caaa4bc8" /><Relationship Type="http://schemas.openxmlformats.org/officeDocument/2006/relationships/slide" Target="/ppt/slides/slide2.xml" Id="R36c7a864b4474284" /><Relationship Type="http://schemas.openxmlformats.org/officeDocument/2006/relationships/slide" Target="/ppt/slides/slide3.xml" Id="R296ec53545ab4b67" /><Relationship Type="http://schemas.openxmlformats.org/officeDocument/2006/relationships/slide" Target="/ppt/slides/slide4.xml" Id="R89cacb073aef4e76" /><Relationship Type="http://schemas.openxmlformats.org/officeDocument/2006/relationships/slide" Target="/ppt/slides/slide5.xml" Id="R60861e8aba6a415a" /><Relationship Type="http://schemas.openxmlformats.org/officeDocument/2006/relationships/slide" Target="/ppt/slides/slide6.xml" Id="R02c01f0bbb4c437c" /><Relationship Type="http://schemas.openxmlformats.org/officeDocument/2006/relationships/slide" Target="/ppt/slides/slide7.xml" Id="Rb198421e6de447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b97cce1b4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8836aa8e048cb" /><Relationship Type="http://schemas.openxmlformats.org/officeDocument/2006/relationships/theme" Target="/ppt/slideMasters/theme/theme1.xml" Id="Rdddfcd3a5f2140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d8836aa8e0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fc14829a9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7e7245ba6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4a36264984c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674bb39d44d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a1d3a76e74f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b93e04e9f64f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63a3b190f4a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